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</p:sldMasterIdLst>
  <p:notesMasterIdLst>
    <p:notesMasterId r:id="rId8"/>
  </p:notesMasterIdLst>
  <p:handoutMasterIdLst>
    <p:handoutMasterId r:id="rId9"/>
  </p:handoutMasterIdLst>
  <p:sldIdLst>
    <p:sldId id="256" r:id="rId2"/>
    <p:sldId id="316" r:id="rId3"/>
    <p:sldId id="317" r:id="rId4"/>
    <p:sldId id="319" r:id="rId5"/>
    <p:sldId id="325" r:id="rId6"/>
    <p:sldId id="324" r:id="rId7"/>
  </p:sldIdLst>
  <p:sldSz cx="9144000" cy="5143500" type="screen16x9"/>
  <p:notesSz cx="6858000" cy="9144000"/>
  <p:embeddedFontLst>
    <p:embeddedFont>
      <p:font typeface="Didact Gothic" charset="0"/>
      <p:regular r:id="rId10"/>
    </p:embeddedFont>
    <p:embeddedFont>
      <p:font typeface="Days One" charset="0"/>
      <p:regular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035582F-CCDA-49E6-A76A-F0D5FD3FE5B6}">
  <a:tblStyle styleId="{7035582F-CCDA-49E6-A76A-F0D5FD3FE5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4853FDD-0EAF-4A31-A984-5E9AD8FE2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>
        <p:scale>
          <a:sx n="100" d="100"/>
          <a:sy n="100" d="100"/>
        </p:scale>
        <p:origin x="-1944" y="-8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48" y="284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6550D-A0E9-44B7-8B3B-B361D441A947}" type="datetimeFigureOut">
              <a:rPr lang="uk-UA" smtClean="0"/>
              <a:t>02.01.2025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43665-1A69-40C3-9517-A558186E1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9280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1900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1b88f23d3ad_0_29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1b88f23d3ad_0_29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1b88f23d3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1b88f23d3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3302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3" name="Google Shape;3303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7659050" y="-10700"/>
            <a:ext cx="1485000" cy="148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5350" y="176625"/>
            <a:ext cx="2916900" cy="479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59050" y="4740300"/>
            <a:ext cx="1485000" cy="4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619948"/>
            <a:ext cx="4162800" cy="18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432150"/>
            <a:ext cx="4906500" cy="429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pic" idx="2"/>
          </p:nvPr>
        </p:nvSpPr>
        <p:spPr>
          <a:xfrm flipH="1">
            <a:off x="5265175" y="539500"/>
            <a:ext cx="3165600" cy="4064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1_Caption"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714"/>
            <a:ext cx="10111574" cy="6715896"/>
          </a:xfrm>
          <a:prstGeom prst="rect">
            <a:avLst/>
          </a:prstGeom>
        </p:spPr>
      </p:pic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971600" y="558890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64" name="Google Shape;164;p10"/>
          <p:cNvSpPr/>
          <p:nvPr/>
        </p:nvSpPr>
        <p:spPr>
          <a:xfrm>
            <a:off x="0" y="3658500"/>
            <a:ext cx="1485000" cy="148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>
            <a:off x="7659000" y="0"/>
            <a:ext cx="1485000" cy="4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01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9"/>
          <p:cNvSpPr/>
          <p:nvPr/>
        </p:nvSpPr>
        <p:spPr>
          <a:xfrm>
            <a:off x="7659050" y="-10700"/>
            <a:ext cx="1485000" cy="72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9"/>
          <p:cNvSpPr/>
          <p:nvPr/>
        </p:nvSpPr>
        <p:spPr>
          <a:xfrm>
            <a:off x="-5350" y="139150"/>
            <a:ext cx="8436000" cy="9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19"/>
          <p:cNvGrpSpPr/>
          <p:nvPr/>
        </p:nvGrpSpPr>
        <p:grpSpPr>
          <a:xfrm>
            <a:off x="8067825" y="197250"/>
            <a:ext cx="305000" cy="305000"/>
            <a:chOff x="1621725" y="214100"/>
            <a:chExt cx="305000" cy="305000"/>
          </a:xfrm>
        </p:grpSpPr>
        <p:sp>
          <p:nvSpPr>
            <p:cNvPr id="284" name="Google Shape;284;p19"/>
            <p:cNvSpPr/>
            <p:nvPr/>
          </p:nvSpPr>
          <p:spPr>
            <a:xfrm>
              <a:off x="16217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17448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18679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6217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7448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18679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16217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17448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18679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19"/>
          <p:cNvSpPr/>
          <p:nvPr/>
        </p:nvSpPr>
        <p:spPr>
          <a:xfrm>
            <a:off x="0" y="4740300"/>
            <a:ext cx="1485000" cy="40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291300" cy="11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9"/>
          <p:cNvSpPr txBox="1">
            <a:spLocks noGrp="1"/>
          </p:cNvSpPr>
          <p:nvPr>
            <p:ph type="subTitle" idx="1"/>
          </p:nvPr>
        </p:nvSpPr>
        <p:spPr>
          <a:xfrm>
            <a:off x="720000" y="1900550"/>
            <a:ext cx="4294800" cy="24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ONE_COLUMN_TEXT_1_2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1"/>
          <p:cNvSpPr/>
          <p:nvPr/>
        </p:nvSpPr>
        <p:spPr>
          <a:xfrm>
            <a:off x="7659050" y="-10700"/>
            <a:ext cx="1485000" cy="72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1"/>
          <p:cNvSpPr/>
          <p:nvPr/>
        </p:nvSpPr>
        <p:spPr>
          <a:xfrm>
            <a:off x="-5350" y="139150"/>
            <a:ext cx="8436000" cy="9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" name="Google Shape;307;p21"/>
          <p:cNvGrpSpPr/>
          <p:nvPr/>
        </p:nvGrpSpPr>
        <p:grpSpPr>
          <a:xfrm>
            <a:off x="8067825" y="197250"/>
            <a:ext cx="305000" cy="305000"/>
            <a:chOff x="1621725" y="214100"/>
            <a:chExt cx="305000" cy="305000"/>
          </a:xfrm>
        </p:grpSpPr>
        <p:sp>
          <p:nvSpPr>
            <p:cNvPr id="308" name="Google Shape;308;p21"/>
            <p:cNvSpPr/>
            <p:nvPr/>
          </p:nvSpPr>
          <p:spPr>
            <a:xfrm>
              <a:off x="16217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17448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18679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16217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17448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18679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16217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7448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8679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>
            <a:off x="0" y="4740300"/>
            <a:ext cx="1485000" cy="40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3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1"/>
          <p:cNvSpPr/>
          <p:nvPr/>
        </p:nvSpPr>
        <p:spPr>
          <a:xfrm>
            <a:off x="7659050" y="-10700"/>
            <a:ext cx="1485000" cy="72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1"/>
          <p:cNvSpPr/>
          <p:nvPr/>
        </p:nvSpPr>
        <p:spPr>
          <a:xfrm>
            <a:off x="-5350" y="139150"/>
            <a:ext cx="8436000" cy="9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2" name="Google Shape;612;p31"/>
          <p:cNvGrpSpPr/>
          <p:nvPr/>
        </p:nvGrpSpPr>
        <p:grpSpPr>
          <a:xfrm>
            <a:off x="8067825" y="197250"/>
            <a:ext cx="305000" cy="305000"/>
            <a:chOff x="1621725" y="214100"/>
            <a:chExt cx="305000" cy="305000"/>
          </a:xfrm>
        </p:grpSpPr>
        <p:sp>
          <p:nvSpPr>
            <p:cNvPr id="613" name="Google Shape;613;p31"/>
            <p:cNvSpPr/>
            <p:nvPr/>
          </p:nvSpPr>
          <p:spPr>
            <a:xfrm>
              <a:off x="16217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17448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679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16217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7448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8679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16217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17448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18679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" name="Google Shape;622;p31"/>
          <p:cNvSpPr/>
          <p:nvPr/>
        </p:nvSpPr>
        <p:spPr>
          <a:xfrm>
            <a:off x="0" y="4740300"/>
            <a:ext cx="1485000" cy="40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3" name="Google Shape;623;p31"/>
          <p:cNvGrpSpPr/>
          <p:nvPr/>
        </p:nvGrpSpPr>
        <p:grpSpPr>
          <a:xfrm rot="5400000">
            <a:off x="7744575" y="4414976"/>
            <a:ext cx="305000" cy="1053849"/>
            <a:chOff x="8039475" y="3186026"/>
            <a:chExt cx="305000" cy="1053849"/>
          </a:xfrm>
        </p:grpSpPr>
        <p:grpSp>
          <p:nvGrpSpPr>
            <p:cNvPr id="624" name="Google Shape;624;p31"/>
            <p:cNvGrpSpPr/>
            <p:nvPr/>
          </p:nvGrpSpPr>
          <p:grpSpPr>
            <a:xfrm>
              <a:off x="8039475" y="3934875"/>
              <a:ext cx="305000" cy="305000"/>
              <a:chOff x="1621725" y="214100"/>
              <a:chExt cx="305000" cy="305000"/>
            </a:xfrm>
          </p:grpSpPr>
          <p:sp>
            <p:nvSpPr>
              <p:cNvPr id="625" name="Google Shape;625;p31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1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1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1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4" name="Google Shape;634;p31"/>
            <p:cNvGrpSpPr/>
            <p:nvPr/>
          </p:nvGrpSpPr>
          <p:grpSpPr>
            <a:xfrm>
              <a:off x="8039475" y="3560451"/>
              <a:ext cx="305000" cy="305000"/>
              <a:chOff x="1621725" y="214100"/>
              <a:chExt cx="305000" cy="305000"/>
            </a:xfrm>
          </p:grpSpPr>
          <p:sp>
            <p:nvSpPr>
              <p:cNvPr id="635" name="Google Shape;635;p31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1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1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1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1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1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1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4" name="Google Shape;644;p31"/>
            <p:cNvGrpSpPr/>
            <p:nvPr/>
          </p:nvGrpSpPr>
          <p:grpSpPr>
            <a:xfrm>
              <a:off x="8039475" y="3186026"/>
              <a:ext cx="305000" cy="305000"/>
              <a:chOff x="1621725" y="214100"/>
              <a:chExt cx="305000" cy="305000"/>
            </a:xfrm>
          </p:grpSpPr>
          <p:sp>
            <p:nvSpPr>
              <p:cNvPr id="645" name="Google Shape;645;p31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1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1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4" name="Google Shape;654;p31"/>
          <p:cNvSpPr txBox="1">
            <a:spLocks noGrp="1"/>
          </p:cNvSpPr>
          <p:nvPr>
            <p:ph type="title" hasCustomPrompt="1"/>
          </p:nvPr>
        </p:nvSpPr>
        <p:spPr>
          <a:xfrm>
            <a:off x="1325650" y="2012400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5" name="Google Shape;655;p31"/>
          <p:cNvSpPr txBox="1">
            <a:spLocks noGrp="1"/>
          </p:cNvSpPr>
          <p:nvPr>
            <p:ph type="subTitle" idx="1"/>
          </p:nvPr>
        </p:nvSpPr>
        <p:spPr>
          <a:xfrm>
            <a:off x="938500" y="3550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56" name="Google Shape;656;p31"/>
          <p:cNvSpPr txBox="1">
            <a:spLocks noGrp="1"/>
          </p:cNvSpPr>
          <p:nvPr>
            <p:ph type="subTitle" idx="2"/>
          </p:nvPr>
        </p:nvSpPr>
        <p:spPr>
          <a:xfrm>
            <a:off x="938500" y="31189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57" name="Google Shape;657;p31"/>
          <p:cNvSpPr txBox="1">
            <a:spLocks noGrp="1"/>
          </p:cNvSpPr>
          <p:nvPr>
            <p:ph type="title" idx="3" hasCustomPrompt="1"/>
          </p:nvPr>
        </p:nvSpPr>
        <p:spPr>
          <a:xfrm>
            <a:off x="3873150" y="201240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31"/>
          <p:cNvSpPr txBox="1">
            <a:spLocks noGrp="1"/>
          </p:cNvSpPr>
          <p:nvPr>
            <p:ph type="subTitle" idx="4"/>
          </p:nvPr>
        </p:nvSpPr>
        <p:spPr>
          <a:xfrm>
            <a:off x="3485400" y="3550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59" name="Google Shape;659;p31"/>
          <p:cNvSpPr txBox="1">
            <a:spLocks noGrp="1"/>
          </p:cNvSpPr>
          <p:nvPr>
            <p:ph type="subTitle" idx="5"/>
          </p:nvPr>
        </p:nvSpPr>
        <p:spPr>
          <a:xfrm>
            <a:off x="3485400" y="31189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60" name="Google Shape;660;p31"/>
          <p:cNvSpPr txBox="1">
            <a:spLocks noGrp="1"/>
          </p:cNvSpPr>
          <p:nvPr>
            <p:ph type="title" idx="6" hasCustomPrompt="1"/>
          </p:nvPr>
        </p:nvSpPr>
        <p:spPr>
          <a:xfrm>
            <a:off x="6420050" y="201240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1" name="Google Shape;661;p31"/>
          <p:cNvSpPr txBox="1">
            <a:spLocks noGrp="1"/>
          </p:cNvSpPr>
          <p:nvPr>
            <p:ph type="subTitle" idx="7"/>
          </p:nvPr>
        </p:nvSpPr>
        <p:spPr>
          <a:xfrm>
            <a:off x="6032300" y="3550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62" name="Google Shape;662;p31"/>
          <p:cNvSpPr txBox="1">
            <a:spLocks noGrp="1"/>
          </p:cNvSpPr>
          <p:nvPr>
            <p:ph type="subTitle" idx="8"/>
          </p:nvPr>
        </p:nvSpPr>
        <p:spPr>
          <a:xfrm>
            <a:off x="6032300" y="31189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Medium"/>
              <a:buNone/>
              <a:defRPr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663" name="Google Shape;663;p31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32"/>
          <p:cNvSpPr/>
          <p:nvPr/>
        </p:nvSpPr>
        <p:spPr>
          <a:xfrm>
            <a:off x="-5350" y="176625"/>
            <a:ext cx="5876700" cy="3109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2"/>
          <p:cNvSpPr/>
          <p:nvPr/>
        </p:nvSpPr>
        <p:spPr>
          <a:xfrm>
            <a:off x="7659050" y="-10700"/>
            <a:ext cx="1485000" cy="148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2"/>
          <p:cNvSpPr/>
          <p:nvPr/>
        </p:nvSpPr>
        <p:spPr>
          <a:xfrm>
            <a:off x="7659050" y="4740300"/>
            <a:ext cx="1485000" cy="4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2"/>
          <p:cNvSpPr txBox="1">
            <a:spLocks noGrp="1"/>
          </p:cNvSpPr>
          <p:nvPr>
            <p:ph type="title"/>
          </p:nvPr>
        </p:nvSpPr>
        <p:spPr>
          <a:xfrm>
            <a:off x="713225" y="851900"/>
            <a:ext cx="48690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2"/>
          <p:cNvSpPr txBox="1">
            <a:spLocks noGrp="1"/>
          </p:cNvSpPr>
          <p:nvPr>
            <p:ph type="subTitle" idx="1"/>
          </p:nvPr>
        </p:nvSpPr>
        <p:spPr>
          <a:xfrm>
            <a:off x="713225" y="2051600"/>
            <a:ext cx="4869000" cy="6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32"/>
          <p:cNvSpPr>
            <a:spLocks noGrp="1"/>
          </p:cNvSpPr>
          <p:nvPr>
            <p:ph type="pic" idx="2"/>
          </p:nvPr>
        </p:nvSpPr>
        <p:spPr>
          <a:xfrm>
            <a:off x="5668025" y="544475"/>
            <a:ext cx="2762700" cy="405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3"/>
          <p:cNvSpPr/>
          <p:nvPr/>
        </p:nvSpPr>
        <p:spPr>
          <a:xfrm>
            <a:off x="7659050" y="-10700"/>
            <a:ext cx="1485000" cy="72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-5350" y="139150"/>
            <a:ext cx="8436000" cy="9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0" y="4740300"/>
            <a:ext cx="1485000" cy="40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33"/>
          <p:cNvGrpSpPr/>
          <p:nvPr/>
        </p:nvGrpSpPr>
        <p:grpSpPr>
          <a:xfrm>
            <a:off x="8067825" y="197250"/>
            <a:ext cx="305000" cy="305000"/>
            <a:chOff x="1621725" y="214100"/>
            <a:chExt cx="305000" cy="305000"/>
          </a:xfrm>
        </p:grpSpPr>
        <p:sp>
          <p:nvSpPr>
            <p:cNvPr id="679" name="Google Shape;679;p33"/>
            <p:cNvSpPr/>
            <p:nvPr/>
          </p:nvSpPr>
          <p:spPr>
            <a:xfrm>
              <a:off x="16217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17448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18679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16217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17448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18679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16217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17448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18679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33"/>
          <p:cNvGrpSpPr/>
          <p:nvPr/>
        </p:nvGrpSpPr>
        <p:grpSpPr>
          <a:xfrm>
            <a:off x="192725" y="2337726"/>
            <a:ext cx="305000" cy="1053849"/>
            <a:chOff x="8039475" y="3186026"/>
            <a:chExt cx="305000" cy="1053849"/>
          </a:xfrm>
        </p:grpSpPr>
        <p:grpSp>
          <p:nvGrpSpPr>
            <p:cNvPr id="689" name="Google Shape;689;p33"/>
            <p:cNvGrpSpPr/>
            <p:nvPr/>
          </p:nvGrpSpPr>
          <p:grpSpPr>
            <a:xfrm>
              <a:off x="8039475" y="3934875"/>
              <a:ext cx="305000" cy="305000"/>
              <a:chOff x="1621725" y="214100"/>
              <a:chExt cx="305000" cy="305000"/>
            </a:xfrm>
          </p:grpSpPr>
          <p:sp>
            <p:nvSpPr>
              <p:cNvPr id="690" name="Google Shape;690;p33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3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3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3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3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3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3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3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9" name="Google Shape;699;p33"/>
            <p:cNvGrpSpPr/>
            <p:nvPr/>
          </p:nvGrpSpPr>
          <p:grpSpPr>
            <a:xfrm>
              <a:off x="8039475" y="3560451"/>
              <a:ext cx="305000" cy="305000"/>
              <a:chOff x="1621725" y="214100"/>
              <a:chExt cx="305000" cy="305000"/>
            </a:xfrm>
          </p:grpSpPr>
          <p:sp>
            <p:nvSpPr>
              <p:cNvPr id="700" name="Google Shape;700;p33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3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3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3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3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33"/>
            <p:cNvGrpSpPr/>
            <p:nvPr/>
          </p:nvGrpSpPr>
          <p:grpSpPr>
            <a:xfrm>
              <a:off x="8039475" y="3186026"/>
              <a:ext cx="305000" cy="305000"/>
              <a:chOff x="1621725" y="214100"/>
              <a:chExt cx="305000" cy="305000"/>
            </a:xfrm>
          </p:grpSpPr>
          <p:sp>
            <p:nvSpPr>
              <p:cNvPr id="710" name="Google Shape;710;p33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3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3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3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3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3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3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3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3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9" name="Google Shape;719;p33"/>
          <p:cNvSpPr/>
          <p:nvPr/>
        </p:nvSpPr>
        <p:spPr>
          <a:xfrm rot="-5400000">
            <a:off x="8199950" y="4199400"/>
            <a:ext cx="1485000" cy="4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34"/>
          <p:cNvSpPr/>
          <p:nvPr/>
        </p:nvSpPr>
        <p:spPr>
          <a:xfrm flipH="1">
            <a:off x="-5350" y="-10700"/>
            <a:ext cx="1485000" cy="720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4"/>
          <p:cNvSpPr/>
          <p:nvPr/>
        </p:nvSpPr>
        <p:spPr>
          <a:xfrm flipH="1">
            <a:off x="708050" y="139150"/>
            <a:ext cx="8436000" cy="9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4"/>
          <p:cNvSpPr/>
          <p:nvPr/>
        </p:nvSpPr>
        <p:spPr>
          <a:xfrm flipH="1">
            <a:off x="7653700" y="4740300"/>
            <a:ext cx="1485000" cy="40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5" name="Google Shape;725;p34"/>
          <p:cNvGrpSpPr/>
          <p:nvPr/>
        </p:nvGrpSpPr>
        <p:grpSpPr>
          <a:xfrm flipH="1">
            <a:off x="765875" y="197250"/>
            <a:ext cx="305000" cy="305000"/>
            <a:chOff x="1621725" y="214100"/>
            <a:chExt cx="305000" cy="305000"/>
          </a:xfrm>
        </p:grpSpPr>
        <p:sp>
          <p:nvSpPr>
            <p:cNvPr id="726" name="Google Shape;726;p34"/>
            <p:cNvSpPr/>
            <p:nvPr/>
          </p:nvSpPr>
          <p:spPr>
            <a:xfrm>
              <a:off x="16217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7448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8679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6217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7448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18679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16217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17448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18679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34"/>
          <p:cNvGrpSpPr/>
          <p:nvPr/>
        </p:nvGrpSpPr>
        <p:grpSpPr>
          <a:xfrm flipH="1">
            <a:off x="8640975" y="2337726"/>
            <a:ext cx="305000" cy="1053849"/>
            <a:chOff x="8039475" y="3186026"/>
            <a:chExt cx="305000" cy="1053849"/>
          </a:xfrm>
        </p:grpSpPr>
        <p:grpSp>
          <p:nvGrpSpPr>
            <p:cNvPr id="736" name="Google Shape;736;p34"/>
            <p:cNvGrpSpPr/>
            <p:nvPr/>
          </p:nvGrpSpPr>
          <p:grpSpPr>
            <a:xfrm>
              <a:off x="8039475" y="3934875"/>
              <a:ext cx="305000" cy="305000"/>
              <a:chOff x="1621725" y="214100"/>
              <a:chExt cx="305000" cy="305000"/>
            </a:xfrm>
          </p:grpSpPr>
          <p:sp>
            <p:nvSpPr>
              <p:cNvPr id="737" name="Google Shape;737;p3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6" name="Google Shape;746;p34"/>
            <p:cNvGrpSpPr/>
            <p:nvPr/>
          </p:nvGrpSpPr>
          <p:grpSpPr>
            <a:xfrm>
              <a:off x="8039475" y="3560451"/>
              <a:ext cx="305000" cy="305000"/>
              <a:chOff x="1621725" y="214100"/>
              <a:chExt cx="305000" cy="305000"/>
            </a:xfrm>
          </p:grpSpPr>
          <p:sp>
            <p:nvSpPr>
              <p:cNvPr id="747" name="Google Shape;747;p3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6" name="Google Shape;756;p34"/>
            <p:cNvGrpSpPr/>
            <p:nvPr/>
          </p:nvGrpSpPr>
          <p:grpSpPr>
            <a:xfrm>
              <a:off x="8039475" y="3186026"/>
              <a:ext cx="305000" cy="305000"/>
              <a:chOff x="1621725" y="214100"/>
              <a:chExt cx="305000" cy="305000"/>
            </a:xfrm>
          </p:grpSpPr>
          <p:sp>
            <p:nvSpPr>
              <p:cNvPr id="757" name="Google Shape;757;p3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6" name="Google Shape;766;p34"/>
          <p:cNvSpPr/>
          <p:nvPr/>
        </p:nvSpPr>
        <p:spPr>
          <a:xfrm rot="5400000" flipH="1">
            <a:off x="-546250" y="4199400"/>
            <a:ext cx="1485000" cy="4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5" r:id="rId2"/>
    <p:sldLayoutId id="2147483658" r:id="rId3"/>
    <p:sldLayoutId id="2147483665" r:id="rId4"/>
    <p:sldLayoutId id="2147483667" r:id="rId5"/>
    <p:sldLayoutId id="2147483677" r:id="rId6"/>
    <p:sldLayoutId id="2147483678" r:id="rId7"/>
    <p:sldLayoutId id="2147483679" r:id="rId8"/>
    <p:sldLayoutId id="214748368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8"/>
          <p:cNvSpPr/>
          <p:nvPr/>
        </p:nvSpPr>
        <p:spPr>
          <a:xfrm>
            <a:off x="6444208" y="539500"/>
            <a:ext cx="771600" cy="4064400"/>
          </a:xfrm>
          <a:prstGeom prst="rect">
            <a:avLst/>
          </a:prstGeom>
          <a:solidFill>
            <a:srgbClr val="EBC702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9" name="Google Shape;779;p38"/>
          <p:cNvSpPr txBox="1">
            <a:spLocks noGrp="1"/>
          </p:cNvSpPr>
          <p:nvPr>
            <p:ph type="ctrTitle"/>
          </p:nvPr>
        </p:nvSpPr>
        <p:spPr>
          <a:xfrm>
            <a:off x="713225" y="1617250"/>
            <a:ext cx="4162800" cy="18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000" dirty="0" err="1" smtClean="0"/>
              <a:t>Спільнота</a:t>
            </a:r>
            <a:r>
              <a:rPr lang="ru-RU" sz="3000" dirty="0" smtClean="0"/>
              <a:t> ЛВН </a:t>
            </a:r>
            <a:r>
              <a:rPr lang="ru-RU" sz="3000" dirty="0" err="1" smtClean="0"/>
              <a:t>завжди</a:t>
            </a:r>
            <a:r>
              <a:rPr lang="ru-RU" sz="3000" dirty="0" smtClean="0"/>
              <a:t> на </a:t>
            </a:r>
            <a:r>
              <a:rPr lang="ru-RU" sz="3000" dirty="0" err="1" smtClean="0"/>
              <a:t>передовій</a:t>
            </a:r>
            <a:endParaRPr sz="3000" dirty="0"/>
          </a:p>
        </p:txBody>
      </p:sp>
      <p:sp>
        <p:nvSpPr>
          <p:cNvPr id="780" name="Google Shape;780;p38"/>
          <p:cNvSpPr txBox="1">
            <a:spLocks noGrp="1"/>
          </p:cNvSpPr>
          <p:nvPr>
            <p:ph type="subTitle" idx="1"/>
          </p:nvPr>
        </p:nvSpPr>
        <p:spPr>
          <a:xfrm>
            <a:off x="713225" y="3432150"/>
            <a:ext cx="4906500" cy="620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/>
              <a:t>ЗВІТ</a:t>
            </a:r>
            <a:endParaRPr lang="uk-UA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err="1" smtClean="0"/>
              <a:t>м.Київ</a:t>
            </a:r>
            <a:r>
              <a:rPr lang="uk-UA" dirty="0" smtClean="0"/>
              <a:t>, </a:t>
            </a:r>
            <a:r>
              <a:rPr lang="uk-UA" dirty="0" smtClean="0"/>
              <a:t>202</a:t>
            </a:r>
            <a:r>
              <a:rPr lang="en-US" dirty="0" smtClean="0"/>
              <a:t>4</a:t>
            </a:r>
            <a:endParaRPr dirty="0"/>
          </a:p>
        </p:txBody>
      </p:sp>
      <p:grpSp>
        <p:nvGrpSpPr>
          <p:cNvPr id="791" name="Google Shape;791;p38"/>
          <p:cNvGrpSpPr/>
          <p:nvPr/>
        </p:nvGrpSpPr>
        <p:grpSpPr>
          <a:xfrm>
            <a:off x="6677508" y="3373351"/>
            <a:ext cx="305000" cy="1053849"/>
            <a:chOff x="8039475" y="3186026"/>
            <a:chExt cx="305000" cy="1053849"/>
          </a:xfrm>
        </p:grpSpPr>
        <p:grpSp>
          <p:nvGrpSpPr>
            <p:cNvPr id="792" name="Google Shape;792;p38"/>
            <p:cNvGrpSpPr/>
            <p:nvPr/>
          </p:nvGrpSpPr>
          <p:grpSpPr>
            <a:xfrm>
              <a:off x="8039475" y="3934875"/>
              <a:ext cx="305000" cy="305000"/>
              <a:chOff x="1621725" y="214100"/>
              <a:chExt cx="305000" cy="305000"/>
            </a:xfrm>
          </p:grpSpPr>
          <p:sp>
            <p:nvSpPr>
              <p:cNvPr id="793" name="Google Shape;793;p38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8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8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8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8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8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8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8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8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2" name="Google Shape;802;p38"/>
            <p:cNvGrpSpPr/>
            <p:nvPr/>
          </p:nvGrpSpPr>
          <p:grpSpPr>
            <a:xfrm>
              <a:off x="8039475" y="3560451"/>
              <a:ext cx="305000" cy="305000"/>
              <a:chOff x="1621725" y="214100"/>
              <a:chExt cx="305000" cy="305000"/>
            </a:xfrm>
          </p:grpSpPr>
          <p:sp>
            <p:nvSpPr>
              <p:cNvPr id="803" name="Google Shape;803;p38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8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8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8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8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8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8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8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8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2" name="Google Shape;812;p38"/>
            <p:cNvGrpSpPr/>
            <p:nvPr/>
          </p:nvGrpSpPr>
          <p:grpSpPr>
            <a:xfrm>
              <a:off x="8039475" y="3186026"/>
              <a:ext cx="305000" cy="305000"/>
              <a:chOff x="1621725" y="214100"/>
              <a:chExt cx="305000" cy="305000"/>
            </a:xfrm>
          </p:grpSpPr>
          <p:sp>
            <p:nvSpPr>
              <p:cNvPr id="813" name="Google Shape;813;p38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8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8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8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8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8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8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8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8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3" name="Google Shape;823;p38"/>
          <p:cNvGrpSpPr/>
          <p:nvPr/>
        </p:nvGrpSpPr>
        <p:grpSpPr>
          <a:xfrm>
            <a:off x="7884368" y="603150"/>
            <a:ext cx="690371" cy="305000"/>
            <a:chOff x="6399900" y="903675"/>
            <a:chExt cx="690371" cy="305000"/>
          </a:xfrm>
        </p:grpSpPr>
        <p:grpSp>
          <p:nvGrpSpPr>
            <p:cNvPr id="824" name="Google Shape;824;p38"/>
            <p:cNvGrpSpPr/>
            <p:nvPr/>
          </p:nvGrpSpPr>
          <p:grpSpPr>
            <a:xfrm>
              <a:off x="6785271" y="903675"/>
              <a:ext cx="305000" cy="305000"/>
              <a:chOff x="1621725" y="214100"/>
              <a:chExt cx="305000" cy="305000"/>
            </a:xfrm>
          </p:grpSpPr>
          <p:sp>
            <p:nvSpPr>
              <p:cNvPr id="825" name="Google Shape;825;p38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8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8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8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8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8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8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8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8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38"/>
            <p:cNvGrpSpPr/>
            <p:nvPr/>
          </p:nvGrpSpPr>
          <p:grpSpPr>
            <a:xfrm>
              <a:off x="6399900" y="903675"/>
              <a:ext cx="305000" cy="305000"/>
              <a:chOff x="1621725" y="214100"/>
              <a:chExt cx="305000" cy="305000"/>
            </a:xfrm>
          </p:grpSpPr>
          <p:sp>
            <p:nvSpPr>
              <p:cNvPr id="835" name="Google Shape;835;p38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8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8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8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8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8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8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8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8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1" b="99015" l="321" r="98397">
                        <a14:foregroundMark x1="46795" y1="23153" x2="46795" y2="23153"/>
                        <a14:foregroundMark x1="46795" y1="7389" x2="46795" y2="7389"/>
                        <a14:foregroundMark x1="46474" y1="4926" x2="46474" y2="4926"/>
                        <a14:foregroundMark x1="53526" y1="58621" x2="53526" y2="58621"/>
                        <a14:foregroundMark x1="49038" y1="78818" x2="49038" y2="78818"/>
                        <a14:foregroundMark x1="49359" y1="84729" x2="49359" y2="84729"/>
                        <a14:foregroundMark x1="49359" y1="84729" x2="49359" y2="74877"/>
                        <a14:foregroundMark x1="48718" y1="72906" x2="47115" y2="72414"/>
                        <a14:foregroundMark x1="47756" y1="85714" x2="48397" y2="95567"/>
                        <a14:foregroundMark x1="3526" y1="72414" x2="10897" y2="95567"/>
                        <a14:foregroundMark x1="33974" y1="72906" x2="26282" y2="76847"/>
                        <a14:foregroundMark x1="65705" y1="97044" x2="66026" y2="73399"/>
                        <a14:foregroundMark x1="92949" y1="79310" x2="98397" y2="88670"/>
                        <a14:foregroundMark x1="38782" y1="15271" x2="46474" y2="27094"/>
                        <a14:foregroundMark x1="35897" y1="74384" x2="41987" y2="83251"/>
                        <a14:foregroundMark x1="71795" y1="82266" x2="79808" y2="92611"/>
                        <a14:foregroundMark x1="61859" y1="11823" x2="47756" y2="23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622672"/>
            <a:ext cx="959984" cy="62460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71700"/>
            <a:ext cx="3392296" cy="216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59"/>
          <p:cNvSpPr/>
          <p:nvPr/>
        </p:nvSpPr>
        <p:spPr>
          <a:xfrm>
            <a:off x="323528" y="1447450"/>
            <a:ext cx="2664296" cy="1526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21" name="Google Shape;2221;p59"/>
          <p:cNvSpPr/>
          <p:nvPr/>
        </p:nvSpPr>
        <p:spPr>
          <a:xfrm>
            <a:off x="3347864" y="1131590"/>
            <a:ext cx="2448272" cy="144016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22" name="Google Shape;2222;p59"/>
          <p:cNvSpPr/>
          <p:nvPr/>
        </p:nvSpPr>
        <p:spPr>
          <a:xfrm>
            <a:off x="6156176" y="1447450"/>
            <a:ext cx="2736304" cy="1526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23" name="Google Shape;2223;p59"/>
          <p:cNvSpPr/>
          <p:nvPr/>
        </p:nvSpPr>
        <p:spPr>
          <a:xfrm>
            <a:off x="1352650" y="1538350"/>
            <a:ext cx="1344900" cy="1344900"/>
          </a:xfrm>
          <a:prstGeom prst="arc">
            <a:avLst>
              <a:gd name="adj1" fmla="val 16200000"/>
              <a:gd name="adj2" fmla="val 2159987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24" name="Google Shape;2224;p59"/>
          <p:cNvSpPr/>
          <p:nvPr/>
        </p:nvSpPr>
        <p:spPr>
          <a:xfrm>
            <a:off x="3899550" y="1538350"/>
            <a:ext cx="1344900" cy="1344900"/>
          </a:xfrm>
          <a:prstGeom prst="arc">
            <a:avLst>
              <a:gd name="adj1" fmla="val 16200000"/>
              <a:gd name="adj2" fmla="val 5351058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25" name="Google Shape;2225;p59"/>
          <p:cNvSpPr/>
          <p:nvPr/>
        </p:nvSpPr>
        <p:spPr>
          <a:xfrm>
            <a:off x="6446450" y="1538350"/>
            <a:ext cx="1344900" cy="1344900"/>
          </a:xfrm>
          <a:prstGeom prst="arc">
            <a:avLst>
              <a:gd name="adj1" fmla="val 16200000"/>
              <a:gd name="adj2" fmla="val 1080012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26" name="Google Shape;2226;p59"/>
          <p:cNvSpPr txBox="1">
            <a:spLocks noGrp="1"/>
          </p:cNvSpPr>
          <p:nvPr>
            <p:ph type="subTitle" idx="1"/>
          </p:nvPr>
        </p:nvSpPr>
        <p:spPr>
          <a:xfrm>
            <a:off x="938500" y="3550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uk-UA" dirty="0" smtClean="0"/>
              <a:t>1</a:t>
            </a:r>
            <a:r>
              <a:rPr lang="uk-UA" dirty="0" smtClean="0"/>
              <a:t>986</a:t>
            </a:r>
            <a:r>
              <a:rPr lang="uk-UA" dirty="0" smtClean="0"/>
              <a:t> </a:t>
            </a:r>
            <a:r>
              <a:rPr lang="uk-UA" dirty="0" smtClean="0"/>
              <a:t>звернень, 2</a:t>
            </a:r>
            <a:r>
              <a:rPr lang="en-US" dirty="0" smtClean="0"/>
              <a:t>1</a:t>
            </a:r>
            <a:r>
              <a:rPr lang="uk-UA" dirty="0" smtClean="0"/>
              <a:t> </a:t>
            </a:r>
            <a:r>
              <a:rPr lang="uk-UA" dirty="0" err="1" smtClean="0"/>
              <a:t>параюристів</a:t>
            </a:r>
            <a:r>
              <a:rPr lang="uk-UA" dirty="0" smtClean="0"/>
              <a:t> та </a:t>
            </a:r>
            <a:r>
              <a:rPr lang="en-US" dirty="0" smtClean="0"/>
              <a:t>180</a:t>
            </a:r>
            <a:r>
              <a:rPr lang="uk-UA" dirty="0" smtClean="0"/>
              <a:t> кейсів у супроводі</a:t>
            </a:r>
            <a:endParaRPr dirty="0"/>
          </a:p>
        </p:txBody>
      </p:sp>
      <p:sp>
        <p:nvSpPr>
          <p:cNvPr id="2227" name="Google Shape;2227;p59"/>
          <p:cNvSpPr txBox="1">
            <a:spLocks noGrp="1"/>
          </p:cNvSpPr>
          <p:nvPr>
            <p:ph type="subTitle" idx="2"/>
          </p:nvPr>
        </p:nvSpPr>
        <p:spPr>
          <a:xfrm>
            <a:off x="938500" y="2883250"/>
            <a:ext cx="2173200" cy="7686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uk-UA" dirty="0" smtClean="0"/>
              <a:t>У 2024 році</a:t>
            </a:r>
            <a:endParaRPr dirty="0"/>
          </a:p>
        </p:txBody>
      </p:sp>
      <p:sp>
        <p:nvSpPr>
          <p:cNvPr id="2228" name="Google Shape;2228;p59"/>
          <p:cNvSpPr txBox="1">
            <a:spLocks noGrp="1"/>
          </p:cNvSpPr>
          <p:nvPr>
            <p:ph type="subTitle" idx="4"/>
          </p:nvPr>
        </p:nvSpPr>
        <p:spPr>
          <a:xfrm>
            <a:off x="2987824" y="2643758"/>
            <a:ext cx="3024336" cy="2223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900" dirty="0"/>
              <a:t>Проведено </a:t>
            </a:r>
            <a:r>
              <a:rPr lang="ru-RU" sz="900" dirty="0" err="1"/>
              <a:t>моніторинг</a:t>
            </a:r>
            <a:r>
              <a:rPr lang="ru-RU" sz="900" dirty="0"/>
              <a:t> силами </a:t>
            </a:r>
            <a:r>
              <a:rPr lang="ru-RU" sz="900" dirty="0" err="1"/>
              <a:t>спільноти</a:t>
            </a:r>
            <a:r>
              <a:rPr lang="ru-RU" sz="900" dirty="0"/>
              <a:t> ЛВН за </a:t>
            </a:r>
            <a:r>
              <a:rPr lang="ru-RU" sz="900" dirty="0" err="1"/>
              <a:t>напрямами</a:t>
            </a:r>
            <a:r>
              <a:rPr lang="ru-RU" sz="900" dirty="0"/>
              <a:t>:</a:t>
            </a:r>
          </a:p>
          <a:p>
            <a:pPr marL="0" lvl="0" indent="0"/>
            <a:r>
              <a:rPr lang="ru-RU" sz="900" dirty="0"/>
              <a:t>- </a:t>
            </a:r>
            <a:r>
              <a:rPr lang="ru-RU" sz="900" dirty="0" err="1"/>
              <a:t>моніторинг</a:t>
            </a:r>
            <a:r>
              <a:rPr lang="ru-RU" sz="900" dirty="0"/>
              <a:t> </a:t>
            </a:r>
            <a:r>
              <a:rPr lang="ru-RU" sz="900" dirty="0" err="1"/>
              <a:t>якості</a:t>
            </a:r>
            <a:r>
              <a:rPr lang="ru-RU" sz="900" dirty="0"/>
              <a:t> </a:t>
            </a:r>
            <a:r>
              <a:rPr lang="ru-RU" sz="900" dirty="0" err="1"/>
              <a:t>медичних</a:t>
            </a:r>
            <a:r>
              <a:rPr lang="ru-RU" sz="900" dirty="0"/>
              <a:t> </a:t>
            </a:r>
            <a:r>
              <a:rPr lang="ru-RU" sz="900" dirty="0" err="1"/>
              <a:t>послуг</a:t>
            </a:r>
            <a:r>
              <a:rPr lang="ru-RU" sz="900" dirty="0"/>
              <a:t> з </a:t>
            </a:r>
            <a:r>
              <a:rPr lang="ru-RU" sz="900" dirty="0" err="1"/>
              <a:t>лікування</a:t>
            </a:r>
            <a:r>
              <a:rPr lang="ru-RU" sz="900" dirty="0"/>
              <a:t> ЛВІН - ЗПТ/ВГ/ТБ</a:t>
            </a:r>
          </a:p>
          <a:p>
            <a:pPr marL="0" lvl="0" indent="0"/>
            <a:r>
              <a:rPr lang="ru-RU" sz="900" dirty="0"/>
              <a:t>- </a:t>
            </a:r>
            <a:r>
              <a:rPr lang="ru-RU" sz="900" dirty="0" err="1"/>
              <a:t>моніторинг</a:t>
            </a:r>
            <a:r>
              <a:rPr lang="ru-RU" sz="900" dirty="0"/>
              <a:t> </a:t>
            </a:r>
            <a:r>
              <a:rPr lang="ru-RU" sz="900" dirty="0" err="1"/>
              <a:t>якості</a:t>
            </a:r>
            <a:r>
              <a:rPr lang="ru-RU" sz="900" dirty="0"/>
              <a:t> </a:t>
            </a:r>
            <a:r>
              <a:rPr lang="ru-RU" sz="900" dirty="0" err="1"/>
              <a:t>препаратів</a:t>
            </a:r>
            <a:r>
              <a:rPr lang="ru-RU" sz="900" dirty="0"/>
              <a:t> ЗПТ;</a:t>
            </a:r>
          </a:p>
          <a:p>
            <a:pPr marL="0" lvl="0" indent="0"/>
            <a:r>
              <a:rPr lang="ru-RU" sz="900" dirty="0"/>
              <a:t>- </a:t>
            </a:r>
            <a:r>
              <a:rPr lang="ru-RU" sz="900" dirty="0" err="1"/>
              <a:t>моніторинг</a:t>
            </a:r>
            <a:r>
              <a:rPr lang="ru-RU" sz="900" dirty="0"/>
              <a:t> </a:t>
            </a:r>
            <a:r>
              <a:rPr lang="ru-RU" sz="900" dirty="0" err="1"/>
              <a:t>якості</a:t>
            </a:r>
            <a:r>
              <a:rPr lang="ru-RU" sz="900" dirty="0"/>
              <a:t> </a:t>
            </a:r>
            <a:r>
              <a:rPr lang="ru-RU" sz="900" dirty="0" err="1"/>
              <a:t>послуг</a:t>
            </a:r>
            <a:r>
              <a:rPr lang="ru-RU" sz="900" dirty="0"/>
              <a:t> </a:t>
            </a:r>
            <a:r>
              <a:rPr lang="ru-RU" sz="900" dirty="0" err="1"/>
              <a:t>зменшення</a:t>
            </a:r>
            <a:r>
              <a:rPr lang="ru-RU" sz="900" dirty="0"/>
              <a:t> </a:t>
            </a:r>
            <a:r>
              <a:rPr lang="ru-RU" sz="900" dirty="0" err="1"/>
              <a:t>шкоди</a:t>
            </a:r>
            <a:r>
              <a:rPr lang="ru-RU" sz="900" dirty="0"/>
              <a:t>, </a:t>
            </a:r>
            <a:r>
              <a:rPr lang="ru-RU" sz="900" dirty="0" err="1"/>
              <a:t>профілактики</a:t>
            </a:r>
            <a:r>
              <a:rPr lang="ru-RU" sz="900" dirty="0"/>
              <a:t> </a:t>
            </a:r>
            <a:r>
              <a:rPr lang="ru-RU" sz="900" dirty="0" err="1"/>
              <a:t>передозувань</a:t>
            </a:r>
            <a:r>
              <a:rPr lang="ru-RU" sz="900" dirty="0"/>
              <a:t>, догляду і </a:t>
            </a:r>
            <a:r>
              <a:rPr lang="ru-RU" sz="900" dirty="0" err="1"/>
              <a:t>підтримки</a:t>
            </a:r>
            <a:r>
              <a:rPr lang="ru-RU" sz="900" dirty="0"/>
              <a:t>;</a:t>
            </a:r>
          </a:p>
          <a:p>
            <a:pPr marL="0" lvl="0" indent="0"/>
            <a:r>
              <a:rPr lang="ru-RU" sz="900" dirty="0"/>
              <a:t>- </a:t>
            </a:r>
            <a:r>
              <a:rPr lang="ru-RU" sz="900" dirty="0" err="1"/>
              <a:t>моніторинг</a:t>
            </a:r>
            <a:r>
              <a:rPr lang="ru-RU" sz="900" dirty="0"/>
              <a:t> набору </a:t>
            </a:r>
            <a:r>
              <a:rPr lang="ru-RU" sz="900" dirty="0" err="1"/>
              <a:t>нових</a:t>
            </a:r>
            <a:r>
              <a:rPr lang="ru-RU" sz="900" dirty="0"/>
              <a:t> </a:t>
            </a:r>
            <a:r>
              <a:rPr lang="ru-RU" sz="900" dirty="0" err="1"/>
              <a:t>клієнтів</a:t>
            </a:r>
            <a:r>
              <a:rPr lang="ru-RU" sz="900" dirty="0"/>
              <a:t> ЛВН в </a:t>
            </a:r>
            <a:r>
              <a:rPr lang="ru-RU" sz="900" dirty="0" err="1"/>
              <a:t>програми</a:t>
            </a:r>
            <a:r>
              <a:rPr lang="ru-RU" sz="900" dirty="0"/>
              <a:t> ЗПТ та ЗШ;</a:t>
            </a:r>
          </a:p>
          <a:p>
            <a:pPr marL="0" lvl="0" indent="0"/>
            <a:r>
              <a:rPr lang="ru-RU" sz="900" dirty="0"/>
              <a:t>- </a:t>
            </a:r>
            <a:r>
              <a:rPr lang="ru-RU" sz="900" dirty="0" err="1"/>
              <a:t>моніторинг</a:t>
            </a:r>
            <a:r>
              <a:rPr lang="ru-RU" sz="900" dirty="0"/>
              <a:t> </a:t>
            </a:r>
            <a:r>
              <a:rPr lang="ru-RU" sz="900" dirty="0" err="1"/>
              <a:t>наявності</a:t>
            </a:r>
            <a:r>
              <a:rPr lang="ru-RU" sz="900" dirty="0"/>
              <a:t> </a:t>
            </a:r>
            <a:r>
              <a:rPr lang="ru-RU" sz="900" dirty="0" err="1"/>
              <a:t>послуг</a:t>
            </a:r>
            <a:r>
              <a:rPr lang="ru-RU" sz="900" dirty="0"/>
              <a:t> для </a:t>
            </a:r>
            <a:r>
              <a:rPr lang="ru-RU" sz="900" dirty="0" err="1"/>
              <a:t>спільноти</a:t>
            </a:r>
            <a:r>
              <a:rPr lang="ru-RU" sz="900" dirty="0"/>
              <a:t> ЛВН на </a:t>
            </a:r>
            <a:r>
              <a:rPr lang="ru-RU" sz="900" dirty="0" err="1"/>
              <a:t>деокупованих</a:t>
            </a:r>
            <a:r>
              <a:rPr lang="ru-RU" sz="900" dirty="0"/>
              <a:t> </a:t>
            </a:r>
            <a:r>
              <a:rPr lang="ru-RU" sz="900" dirty="0" err="1"/>
              <a:t>територіях</a:t>
            </a:r>
            <a:r>
              <a:rPr lang="ru-RU" sz="900" dirty="0"/>
              <a:t>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 err="1" smtClean="0"/>
              <a:t>Підготовлено</a:t>
            </a:r>
            <a:r>
              <a:rPr lang="ru-RU" sz="900" dirty="0" smtClean="0"/>
              <a:t> </a:t>
            </a:r>
            <a:r>
              <a:rPr lang="ru-RU" sz="900" dirty="0"/>
              <a:t>не </a:t>
            </a:r>
            <a:r>
              <a:rPr lang="ru-RU" sz="900" dirty="0" err="1"/>
              <a:t>менше</a:t>
            </a:r>
            <a:r>
              <a:rPr lang="ru-RU" sz="900" dirty="0"/>
              <a:t> </a:t>
            </a:r>
            <a:r>
              <a:rPr lang="en-US" sz="900" dirty="0"/>
              <a:t>5</a:t>
            </a:r>
            <a:r>
              <a:rPr lang="ru-RU" sz="900" dirty="0" smtClean="0"/>
              <a:t> </a:t>
            </a:r>
            <a:r>
              <a:rPr lang="ru-RU" sz="900" dirty="0" err="1"/>
              <a:t>аналітичних</a:t>
            </a:r>
            <a:r>
              <a:rPr lang="ru-RU" sz="900" dirty="0"/>
              <a:t> </a:t>
            </a:r>
            <a:r>
              <a:rPr lang="ru-RU" sz="900" dirty="0" err="1"/>
              <a:t>звітів</a:t>
            </a:r>
            <a:r>
              <a:rPr lang="ru-RU" sz="900" dirty="0"/>
              <a:t> для </a:t>
            </a:r>
            <a:r>
              <a:rPr lang="ru-RU" sz="900" dirty="0" err="1"/>
              <a:t>презентації</a:t>
            </a:r>
            <a:r>
              <a:rPr lang="ru-RU" sz="900" dirty="0"/>
              <a:t> </a:t>
            </a:r>
            <a:r>
              <a:rPr lang="ru-RU" sz="900" dirty="0" err="1"/>
              <a:t>під</a:t>
            </a:r>
            <a:r>
              <a:rPr lang="ru-RU" sz="900" dirty="0"/>
              <a:t> час </a:t>
            </a:r>
            <a:r>
              <a:rPr lang="ru-RU" sz="900" dirty="0" err="1"/>
              <a:t>засідань</a:t>
            </a:r>
            <a:r>
              <a:rPr lang="ru-RU" sz="900" dirty="0"/>
              <a:t> </a:t>
            </a:r>
            <a:r>
              <a:rPr lang="ru-RU" sz="900" dirty="0" err="1"/>
              <a:t>Національної</a:t>
            </a:r>
            <a:endParaRPr lang="ru-RU" sz="900" dirty="0"/>
          </a:p>
          <a:p>
            <a:pPr marL="0" lvl="0" indent="0"/>
            <a:r>
              <a:rPr lang="ru-RU" sz="900" dirty="0"/>
              <a:t>та </a:t>
            </a:r>
            <a:r>
              <a:rPr lang="ru-RU" sz="900" dirty="0" err="1"/>
              <a:t>регіональних</a:t>
            </a:r>
            <a:r>
              <a:rPr lang="ru-RU" sz="900" dirty="0"/>
              <a:t> </a:t>
            </a:r>
            <a:r>
              <a:rPr lang="ru-RU" sz="900" dirty="0" err="1"/>
              <a:t>координаційних</a:t>
            </a:r>
            <a:r>
              <a:rPr lang="ru-RU" sz="900" dirty="0"/>
              <a:t> рад з ВІЛ/ТБ (</a:t>
            </a:r>
            <a:r>
              <a:rPr lang="ru-RU" sz="900" dirty="0" err="1"/>
              <a:t>щодо</a:t>
            </a:r>
            <a:r>
              <a:rPr lang="ru-RU" sz="900" dirty="0"/>
              <a:t> </a:t>
            </a:r>
            <a:r>
              <a:rPr lang="ru-RU" sz="900" dirty="0" err="1"/>
              <a:t>процесів</a:t>
            </a:r>
            <a:r>
              <a:rPr lang="ru-RU" sz="900" dirty="0"/>
              <a:t> і </a:t>
            </a:r>
            <a:r>
              <a:rPr lang="ru-RU" sz="900" dirty="0" err="1"/>
              <a:t>результатів</a:t>
            </a:r>
            <a:r>
              <a:rPr lang="ru-RU" sz="900" dirty="0"/>
              <a:t> </a:t>
            </a:r>
            <a:r>
              <a:rPr lang="ru-RU" sz="900" dirty="0" err="1"/>
              <a:t>моніторингу</a:t>
            </a:r>
            <a:r>
              <a:rPr lang="ru-RU" sz="900" dirty="0"/>
              <a:t>).</a:t>
            </a:r>
            <a:endParaRPr sz="900" dirty="0"/>
          </a:p>
        </p:txBody>
      </p:sp>
      <p:sp>
        <p:nvSpPr>
          <p:cNvPr id="2229" name="Google Shape;2229;p59"/>
          <p:cNvSpPr txBox="1">
            <a:spLocks noGrp="1"/>
          </p:cNvSpPr>
          <p:nvPr>
            <p:ph type="subTitle" idx="5"/>
          </p:nvPr>
        </p:nvSpPr>
        <p:spPr>
          <a:xfrm>
            <a:off x="3275856" y="2427734"/>
            <a:ext cx="2592288" cy="3600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dirty="0" smtClean="0"/>
              <a:t>У 2024 </a:t>
            </a:r>
            <a:r>
              <a:rPr lang="ru-RU" dirty="0" err="1" smtClean="0"/>
              <a:t>році</a:t>
            </a:r>
            <a:endParaRPr dirty="0"/>
          </a:p>
        </p:txBody>
      </p:sp>
      <p:sp>
        <p:nvSpPr>
          <p:cNvPr id="2231" name="Google Shape;2231;p59"/>
          <p:cNvSpPr txBox="1">
            <a:spLocks noGrp="1"/>
          </p:cNvSpPr>
          <p:nvPr>
            <p:ph type="subTitle" idx="8"/>
          </p:nvPr>
        </p:nvSpPr>
        <p:spPr>
          <a:xfrm>
            <a:off x="6032300" y="31189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uk-UA" dirty="0" smtClean="0"/>
              <a:t>У 2024</a:t>
            </a:r>
            <a:endParaRPr dirty="0"/>
          </a:p>
        </p:txBody>
      </p:sp>
      <p:sp>
        <p:nvSpPr>
          <p:cNvPr id="2232" name="Google Shape;2232;p59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-UA" sz="2000" b="1" dirty="0" smtClean="0"/>
              <a:t>Спільнота  у 2024</a:t>
            </a:r>
            <a:endParaRPr lang="en-US" sz="2000" dirty="0"/>
          </a:p>
        </p:txBody>
      </p:sp>
      <p:sp>
        <p:nvSpPr>
          <p:cNvPr id="2233" name="Google Shape;2233;p59"/>
          <p:cNvSpPr txBox="1">
            <a:spLocks noGrp="1"/>
          </p:cNvSpPr>
          <p:nvPr>
            <p:ph type="title" idx="3"/>
          </p:nvPr>
        </p:nvSpPr>
        <p:spPr>
          <a:xfrm>
            <a:off x="3347864" y="915566"/>
            <a:ext cx="2448272" cy="1512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050" dirty="0" err="1">
                <a:solidFill>
                  <a:schemeClr val="tx1"/>
                </a:solidFill>
              </a:rPr>
              <a:t>Моніторинг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err="1">
                <a:solidFill>
                  <a:schemeClr val="tx1"/>
                </a:solidFill>
              </a:rPr>
              <a:t>доступності</a:t>
            </a:r>
            <a:r>
              <a:rPr lang="ru-RU" sz="1050" dirty="0">
                <a:solidFill>
                  <a:schemeClr val="tx1"/>
                </a:solidFill>
              </a:rPr>
              <a:t> та </a:t>
            </a:r>
            <a:r>
              <a:rPr lang="ru-RU" sz="1050" dirty="0" err="1">
                <a:solidFill>
                  <a:schemeClr val="tx1"/>
                </a:solidFill>
              </a:rPr>
              <a:t>якості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err="1">
                <a:solidFill>
                  <a:schemeClr val="tx1"/>
                </a:solidFill>
              </a:rPr>
              <a:t>послуг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err="1">
                <a:solidFill>
                  <a:schemeClr val="tx1"/>
                </a:solidFill>
              </a:rPr>
              <a:t>зменшення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err="1">
                <a:solidFill>
                  <a:schemeClr val="tx1"/>
                </a:solidFill>
              </a:rPr>
              <a:t>шкоди</a:t>
            </a:r>
            <a:r>
              <a:rPr lang="ru-RU" sz="1050" dirty="0">
                <a:solidFill>
                  <a:schemeClr val="tx1"/>
                </a:solidFill>
              </a:rPr>
              <a:t>, </a:t>
            </a:r>
            <a:r>
              <a:rPr lang="ru-RU" sz="1050" dirty="0" err="1">
                <a:solidFill>
                  <a:schemeClr val="tx1"/>
                </a:solidFill>
              </a:rPr>
              <a:t>тестування</a:t>
            </a:r>
            <a:r>
              <a:rPr lang="ru-RU" sz="1050" dirty="0">
                <a:solidFill>
                  <a:schemeClr val="tx1"/>
                </a:solidFill>
              </a:rPr>
              <a:t>, </a:t>
            </a:r>
            <a:r>
              <a:rPr lang="ru-RU" sz="1050" dirty="0" err="1">
                <a:solidFill>
                  <a:schemeClr val="tx1"/>
                </a:solidFill>
              </a:rPr>
              <a:t>профілактики</a:t>
            </a:r>
            <a:r>
              <a:rPr lang="ru-RU" sz="1050" dirty="0">
                <a:solidFill>
                  <a:schemeClr val="tx1"/>
                </a:solidFill>
              </a:rPr>
              <a:t/>
            </a:r>
            <a:br>
              <a:rPr lang="ru-RU" sz="1050" dirty="0">
                <a:solidFill>
                  <a:schemeClr val="tx1"/>
                </a:solidFill>
              </a:rPr>
            </a:br>
            <a:r>
              <a:rPr lang="ru-RU" sz="1050" dirty="0" err="1">
                <a:solidFill>
                  <a:schemeClr val="tx1"/>
                </a:solidFill>
              </a:rPr>
              <a:t>передозувань</a:t>
            </a:r>
            <a:r>
              <a:rPr lang="ru-RU" sz="1050" dirty="0">
                <a:solidFill>
                  <a:schemeClr val="tx1"/>
                </a:solidFill>
              </a:rPr>
              <a:t> та </a:t>
            </a:r>
            <a:r>
              <a:rPr lang="ru-RU" sz="1050" dirty="0" err="1">
                <a:solidFill>
                  <a:schemeClr val="tx1"/>
                </a:solidFill>
              </a:rPr>
              <a:t>послуг</a:t>
            </a:r>
            <a:r>
              <a:rPr lang="ru-RU" sz="1050" dirty="0">
                <a:solidFill>
                  <a:schemeClr val="tx1"/>
                </a:solidFill>
              </a:rPr>
              <a:t> з </a:t>
            </a:r>
            <a:r>
              <a:rPr lang="ru-RU" sz="1050" dirty="0" err="1">
                <a:solidFill>
                  <a:schemeClr val="tx1"/>
                </a:solidFill>
              </a:rPr>
              <a:t>лікування</a:t>
            </a:r>
            <a:r>
              <a:rPr lang="ru-RU" sz="1050" dirty="0">
                <a:solidFill>
                  <a:schemeClr val="tx1"/>
                </a:solidFill>
              </a:rPr>
              <a:t> ВІЛ/ТБ/ВГ/ЗТ силами </a:t>
            </a:r>
            <a:r>
              <a:rPr lang="ru-RU" sz="1050" dirty="0" err="1">
                <a:solidFill>
                  <a:schemeClr val="tx1"/>
                </a:solidFill>
              </a:rPr>
              <a:t>спільноти</a:t>
            </a:r>
            <a:r>
              <a:rPr lang="ru-RU" sz="1050" dirty="0">
                <a:solidFill>
                  <a:schemeClr val="tx1"/>
                </a:solidFill>
              </a:rPr>
              <a:t> людей, </a:t>
            </a:r>
            <a:r>
              <a:rPr lang="ru-RU" sz="1050" dirty="0" err="1">
                <a:solidFill>
                  <a:schemeClr val="tx1"/>
                </a:solidFill>
              </a:rPr>
              <a:t>які</a:t>
            </a:r>
            <a:r>
              <a:rPr lang="ru-RU" sz="1050" dirty="0">
                <a:solidFill>
                  <a:schemeClr val="tx1"/>
                </a:solidFill>
              </a:rPr>
              <a:t> </a:t>
            </a:r>
            <a:r>
              <a:rPr lang="ru-RU" sz="1050" dirty="0" err="1">
                <a:solidFill>
                  <a:schemeClr val="tx1"/>
                </a:solidFill>
              </a:rPr>
              <a:t>вживають</a:t>
            </a:r>
            <a:r>
              <a:rPr lang="ru-RU" sz="1050" dirty="0">
                <a:solidFill>
                  <a:schemeClr val="tx1"/>
                </a:solidFill>
              </a:rPr>
              <a:t/>
            </a:r>
            <a:br>
              <a:rPr lang="ru-RU" sz="1050" dirty="0">
                <a:solidFill>
                  <a:schemeClr val="tx1"/>
                </a:solidFill>
              </a:rPr>
            </a:br>
            <a:r>
              <a:rPr lang="ru-RU" sz="1050" dirty="0">
                <a:solidFill>
                  <a:schemeClr val="tx1"/>
                </a:solidFill>
              </a:rPr>
              <a:t>наркотики.</a:t>
            </a:r>
            <a:endParaRPr sz="1050" dirty="0">
              <a:solidFill>
                <a:schemeClr val="tx1"/>
              </a:solidFill>
            </a:endParaRPr>
          </a:p>
        </p:txBody>
      </p:sp>
      <p:sp>
        <p:nvSpPr>
          <p:cNvPr id="2234" name="Google Shape;2234;p59"/>
          <p:cNvSpPr txBox="1">
            <a:spLocks noGrp="1"/>
          </p:cNvSpPr>
          <p:nvPr>
            <p:ph type="title" idx="6"/>
          </p:nvPr>
        </p:nvSpPr>
        <p:spPr>
          <a:xfrm>
            <a:off x="6084168" y="2012400"/>
            <a:ext cx="2664296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dirty="0" err="1">
                <a:solidFill>
                  <a:schemeClr val="tx1"/>
                </a:solidFill>
              </a:rPr>
              <a:t>Підвищення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потенціалу</a:t>
            </a:r>
            <a:r>
              <a:rPr lang="ru-RU" sz="1600" dirty="0">
                <a:solidFill>
                  <a:schemeClr val="tx1"/>
                </a:solidFill>
              </a:rPr>
              <a:t> та </a:t>
            </a:r>
            <a:r>
              <a:rPr lang="ru-RU" sz="1600" dirty="0" err="1">
                <a:solidFill>
                  <a:schemeClr val="tx1"/>
                </a:solidFill>
              </a:rPr>
              <a:t>розвиток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лідерських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якостей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спільноти</a:t>
            </a:r>
            <a:r>
              <a:rPr lang="ru-RU" sz="1600" dirty="0">
                <a:solidFill>
                  <a:schemeClr val="tx1"/>
                </a:solidFill>
              </a:rPr>
              <a:t> людей, </a:t>
            </a:r>
            <a:r>
              <a:rPr lang="ru-RU" sz="1600" dirty="0" err="1">
                <a:solidFill>
                  <a:schemeClr val="tx1"/>
                </a:solidFill>
              </a:rPr>
              <a:t>які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dirty="0" err="1">
                <a:solidFill>
                  <a:schemeClr val="tx1"/>
                </a:solidFill>
              </a:rPr>
              <a:t>вживають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наркотики.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2235" name="Google Shape;2235;p59"/>
          <p:cNvSpPr txBox="1">
            <a:spLocks noGrp="1"/>
          </p:cNvSpPr>
          <p:nvPr>
            <p:ph type="title"/>
          </p:nvPr>
        </p:nvSpPr>
        <p:spPr>
          <a:xfrm>
            <a:off x="395536" y="1447450"/>
            <a:ext cx="2329014" cy="14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1600" dirty="0" smtClean="0">
                <a:solidFill>
                  <a:schemeClr val="tx1"/>
                </a:solidFill>
              </a:rPr>
              <a:t>Доступ до правосуддя та підвищення правової грамотності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7" y="4171305"/>
            <a:ext cx="95726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Google Shape;2228;p59"/>
          <p:cNvSpPr txBox="1">
            <a:spLocks noGrp="1"/>
          </p:cNvSpPr>
          <p:nvPr>
            <p:ph type="subTitle" idx="4"/>
          </p:nvPr>
        </p:nvSpPr>
        <p:spPr>
          <a:xfrm>
            <a:off x="5724128" y="3553788"/>
            <a:ext cx="2808312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err="1" smtClean="0"/>
              <a:t>Підтримано</a:t>
            </a:r>
            <a:r>
              <a:rPr lang="uk-UA" dirty="0" smtClean="0"/>
              <a:t> 5 ресурсних центрів, лідерів спільноти</a:t>
            </a:r>
            <a:endParaRPr dirty="0"/>
          </a:p>
        </p:txBody>
      </p:sp>
      <p:grpSp>
        <p:nvGrpSpPr>
          <p:cNvPr id="24" name="Google Shape;12793;p90"/>
          <p:cNvGrpSpPr/>
          <p:nvPr/>
        </p:nvGrpSpPr>
        <p:grpSpPr>
          <a:xfrm>
            <a:off x="1098086" y="4764245"/>
            <a:ext cx="355099" cy="355481"/>
            <a:chOff x="3539102" y="2427549"/>
            <a:chExt cx="355099" cy="355481"/>
          </a:xfrm>
          <a:solidFill>
            <a:schemeClr val="accent4"/>
          </a:solidFill>
        </p:grpSpPr>
        <p:sp>
          <p:nvSpPr>
            <p:cNvPr id="25" name="Google Shape;12794;p90"/>
            <p:cNvSpPr/>
            <p:nvPr/>
          </p:nvSpPr>
          <p:spPr>
            <a:xfrm>
              <a:off x="3539102" y="2561320"/>
              <a:ext cx="355099" cy="221710"/>
            </a:xfrm>
            <a:custGeom>
              <a:avLst/>
              <a:gdLst/>
              <a:ahLst/>
              <a:cxnLst/>
              <a:rect l="l" t="t" r="r" b="b"/>
              <a:pathLst>
                <a:path w="11157" h="6966" extrusionOk="0">
                  <a:moveTo>
                    <a:pt x="2953" y="3131"/>
                  </a:moveTo>
                  <a:lnTo>
                    <a:pt x="2953" y="6644"/>
                  </a:lnTo>
                  <a:lnTo>
                    <a:pt x="1537" y="6644"/>
                  </a:lnTo>
                  <a:lnTo>
                    <a:pt x="1537" y="3131"/>
                  </a:lnTo>
                  <a:close/>
                  <a:moveTo>
                    <a:pt x="6263" y="2250"/>
                  </a:moveTo>
                  <a:lnTo>
                    <a:pt x="6263" y="6644"/>
                  </a:lnTo>
                  <a:lnTo>
                    <a:pt x="4858" y="6644"/>
                  </a:lnTo>
                  <a:lnTo>
                    <a:pt x="4858" y="2250"/>
                  </a:lnTo>
                  <a:close/>
                  <a:moveTo>
                    <a:pt x="9585" y="333"/>
                  </a:moveTo>
                  <a:lnTo>
                    <a:pt x="9585" y="6644"/>
                  </a:lnTo>
                  <a:lnTo>
                    <a:pt x="8168" y="6644"/>
                  </a:lnTo>
                  <a:lnTo>
                    <a:pt x="8168" y="333"/>
                  </a:lnTo>
                  <a:close/>
                  <a:moveTo>
                    <a:pt x="8025" y="0"/>
                  </a:moveTo>
                  <a:cubicBezTo>
                    <a:pt x="7930" y="0"/>
                    <a:pt x="7859" y="83"/>
                    <a:pt x="7859" y="167"/>
                  </a:cubicBezTo>
                  <a:lnTo>
                    <a:pt x="7859" y="6644"/>
                  </a:lnTo>
                  <a:lnTo>
                    <a:pt x="6609" y="6644"/>
                  </a:lnTo>
                  <a:lnTo>
                    <a:pt x="6609" y="2084"/>
                  </a:lnTo>
                  <a:cubicBezTo>
                    <a:pt x="6609" y="2000"/>
                    <a:pt x="6537" y="1917"/>
                    <a:pt x="6442" y="1917"/>
                  </a:cubicBezTo>
                  <a:lnTo>
                    <a:pt x="4704" y="1917"/>
                  </a:lnTo>
                  <a:cubicBezTo>
                    <a:pt x="4608" y="1917"/>
                    <a:pt x="4537" y="2000"/>
                    <a:pt x="4537" y="2084"/>
                  </a:cubicBezTo>
                  <a:lnTo>
                    <a:pt x="4537" y="6644"/>
                  </a:lnTo>
                  <a:lnTo>
                    <a:pt x="3287" y="6644"/>
                  </a:lnTo>
                  <a:lnTo>
                    <a:pt x="3287" y="2965"/>
                  </a:lnTo>
                  <a:cubicBezTo>
                    <a:pt x="3287" y="2881"/>
                    <a:pt x="3215" y="2798"/>
                    <a:pt x="3120" y="2798"/>
                  </a:cubicBezTo>
                  <a:lnTo>
                    <a:pt x="1382" y="2798"/>
                  </a:lnTo>
                  <a:cubicBezTo>
                    <a:pt x="1298" y="2798"/>
                    <a:pt x="1215" y="2881"/>
                    <a:pt x="1215" y="2965"/>
                  </a:cubicBezTo>
                  <a:lnTo>
                    <a:pt x="1215" y="6644"/>
                  </a:lnTo>
                  <a:lnTo>
                    <a:pt x="167" y="6644"/>
                  </a:lnTo>
                  <a:cubicBezTo>
                    <a:pt x="72" y="6644"/>
                    <a:pt x="1" y="6715"/>
                    <a:pt x="1" y="6810"/>
                  </a:cubicBezTo>
                  <a:cubicBezTo>
                    <a:pt x="1" y="6894"/>
                    <a:pt x="72" y="6965"/>
                    <a:pt x="167" y="6965"/>
                  </a:cubicBezTo>
                  <a:lnTo>
                    <a:pt x="11002" y="6965"/>
                  </a:lnTo>
                  <a:cubicBezTo>
                    <a:pt x="11085" y="6965"/>
                    <a:pt x="11157" y="6894"/>
                    <a:pt x="11157" y="6810"/>
                  </a:cubicBezTo>
                  <a:cubicBezTo>
                    <a:pt x="11145" y="6715"/>
                    <a:pt x="11073" y="6644"/>
                    <a:pt x="10990" y="6644"/>
                  </a:cubicBezTo>
                  <a:lnTo>
                    <a:pt x="9930" y="6644"/>
                  </a:lnTo>
                  <a:lnTo>
                    <a:pt x="9930" y="167"/>
                  </a:lnTo>
                  <a:cubicBezTo>
                    <a:pt x="9930" y="83"/>
                    <a:pt x="9859" y="0"/>
                    <a:pt x="9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95;p90"/>
            <p:cNvSpPr/>
            <p:nvPr/>
          </p:nvSpPr>
          <p:spPr>
            <a:xfrm>
              <a:off x="3544417" y="2427549"/>
              <a:ext cx="339568" cy="205415"/>
            </a:xfrm>
            <a:custGeom>
              <a:avLst/>
              <a:gdLst/>
              <a:ahLst/>
              <a:cxnLst/>
              <a:rect l="l" t="t" r="r" b="b"/>
              <a:pathLst>
                <a:path w="10669" h="6454" extrusionOk="0">
                  <a:moveTo>
                    <a:pt x="10157" y="0"/>
                  </a:moveTo>
                  <a:cubicBezTo>
                    <a:pt x="10125" y="0"/>
                    <a:pt x="10093" y="4"/>
                    <a:pt x="10061" y="12"/>
                  </a:cubicBezTo>
                  <a:lnTo>
                    <a:pt x="8656" y="191"/>
                  </a:lnTo>
                  <a:cubicBezTo>
                    <a:pt x="8382" y="214"/>
                    <a:pt x="8180" y="488"/>
                    <a:pt x="8216" y="762"/>
                  </a:cubicBezTo>
                  <a:cubicBezTo>
                    <a:pt x="8238" y="1032"/>
                    <a:pt x="8483" y="1217"/>
                    <a:pt x="8751" y="1217"/>
                  </a:cubicBezTo>
                  <a:cubicBezTo>
                    <a:pt x="8767" y="1217"/>
                    <a:pt x="8783" y="1216"/>
                    <a:pt x="8799" y="1215"/>
                  </a:cubicBezTo>
                  <a:lnTo>
                    <a:pt x="8906" y="1203"/>
                  </a:lnTo>
                  <a:lnTo>
                    <a:pt x="8906" y="1203"/>
                  </a:lnTo>
                  <a:cubicBezTo>
                    <a:pt x="7204" y="3191"/>
                    <a:pt x="5156" y="4215"/>
                    <a:pt x="3715" y="4727"/>
                  </a:cubicBezTo>
                  <a:cubicBezTo>
                    <a:pt x="1917" y="5370"/>
                    <a:pt x="524" y="5429"/>
                    <a:pt x="500" y="5429"/>
                  </a:cubicBezTo>
                  <a:cubicBezTo>
                    <a:pt x="227" y="5441"/>
                    <a:pt x="0" y="5679"/>
                    <a:pt x="12" y="5965"/>
                  </a:cubicBezTo>
                  <a:cubicBezTo>
                    <a:pt x="24" y="6239"/>
                    <a:pt x="250" y="6453"/>
                    <a:pt x="524" y="6453"/>
                  </a:cubicBezTo>
                  <a:lnTo>
                    <a:pt x="536" y="6453"/>
                  </a:lnTo>
                  <a:cubicBezTo>
                    <a:pt x="596" y="6453"/>
                    <a:pt x="2084" y="6394"/>
                    <a:pt x="4037" y="5703"/>
                  </a:cubicBezTo>
                  <a:cubicBezTo>
                    <a:pt x="5132" y="5322"/>
                    <a:pt x="6156" y="4798"/>
                    <a:pt x="7096" y="4167"/>
                  </a:cubicBezTo>
                  <a:cubicBezTo>
                    <a:pt x="7168" y="4120"/>
                    <a:pt x="7192" y="4013"/>
                    <a:pt x="7144" y="3941"/>
                  </a:cubicBezTo>
                  <a:cubicBezTo>
                    <a:pt x="7113" y="3895"/>
                    <a:pt x="7058" y="3869"/>
                    <a:pt x="7003" y="3869"/>
                  </a:cubicBezTo>
                  <a:cubicBezTo>
                    <a:pt x="6973" y="3869"/>
                    <a:pt x="6943" y="3877"/>
                    <a:pt x="6918" y="3893"/>
                  </a:cubicBezTo>
                  <a:cubicBezTo>
                    <a:pt x="5989" y="4513"/>
                    <a:pt x="5001" y="5025"/>
                    <a:pt x="3929" y="5394"/>
                  </a:cubicBezTo>
                  <a:cubicBezTo>
                    <a:pt x="2024" y="6084"/>
                    <a:pt x="596" y="6120"/>
                    <a:pt x="536" y="6120"/>
                  </a:cubicBezTo>
                  <a:cubicBezTo>
                    <a:pt x="429" y="6120"/>
                    <a:pt x="358" y="6049"/>
                    <a:pt x="358" y="5953"/>
                  </a:cubicBezTo>
                  <a:cubicBezTo>
                    <a:pt x="358" y="5846"/>
                    <a:pt x="429" y="5751"/>
                    <a:pt x="536" y="5751"/>
                  </a:cubicBezTo>
                  <a:cubicBezTo>
                    <a:pt x="548" y="5751"/>
                    <a:pt x="1989" y="5691"/>
                    <a:pt x="3834" y="5036"/>
                  </a:cubicBezTo>
                  <a:cubicBezTo>
                    <a:pt x="5406" y="4489"/>
                    <a:pt x="7632" y="3346"/>
                    <a:pt x="9454" y="1084"/>
                  </a:cubicBezTo>
                  <a:cubicBezTo>
                    <a:pt x="9534" y="969"/>
                    <a:pt x="9459" y="809"/>
                    <a:pt x="9315" y="809"/>
                  </a:cubicBezTo>
                  <a:cubicBezTo>
                    <a:pt x="9310" y="809"/>
                    <a:pt x="9304" y="809"/>
                    <a:pt x="9299" y="810"/>
                  </a:cubicBezTo>
                  <a:lnTo>
                    <a:pt x="8775" y="869"/>
                  </a:lnTo>
                  <a:cubicBezTo>
                    <a:pt x="8768" y="870"/>
                    <a:pt x="8761" y="871"/>
                    <a:pt x="8754" y="871"/>
                  </a:cubicBezTo>
                  <a:cubicBezTo>
                    <a:pt x="8676" y="871"/>
                    <a:pt x="8595" y="815"/>
                    <a:pt x="8573" y="738"/>
                  </a:cubicBezTo>
                  <a:cubicBezTo>
                    <a:pt x="8537" y="631"/>
                    <a:pt x="8620" y="512"/>
                    <a:pt x="8740" y="500"/>
                  </a:cubicBezTo>
                  <a:lnTo>
                    <a:pt x="10133" y="322"/>
                  </a:lnTo>
                  <a:cubicBezTo>
                    <a:pt x="10139" y="321"/>
                    <a:pt x="10146" y="320"/>
                    <a:pt x="10153" y="320"/>
                  </a:cubicBezTo>
                  <a:cubicBezTo>
                    <a:pt x="10253" y="320"/>
                    <a:pt x="10347" y="400"/>
                    <a:pt x="10347" y="500"/>
                  </a:cubicBezTo>
                  <a:lnTo>
                    <a:pt x="10347" y="1893"/>
                  </a:lnTo>
                  <a:cubicBezTo>
                    <a:pt x="10347" y="2000"/>
                    <a:pt x="10252" y="2072"/>
                    <a:pt x="10168" y="2072"/>
                  </a:cubicBezTo>
                  <a:cubicBezTo>
                    <a:pt x="10073" y="2072"/>
                    <a:pt x="9990" y="1988"/>
                    <a:pt x="9990" y="1893"/>
                  </a:cubicBezTo>
                  <a:lnTo>
                    <a:pt x="9990" y="1477"/>
                  </a:lnTo>
                  <a:cubicBezTo>
                    <a:pt x="9990" y="1417"/>
                    <a:pt x="9942" y="1346"/>
                    <a:pt x="9883" y="1334"/>
                  </a:cubicBezTo>
                  <a:cubicBezTo>
                    <a:pt x="9866" y="1324"/>
                    <a:pt x="9848" y="1319"/>
                    <a:pt x="9830" y="1319"/>
                  </a:cubicBezTo>
                  <a:cubicBezTo>
                    <a:pt x="9784" y="1319"/>
                    <a:pt x="9738" y="1347"/>
                    <a:pt x="9704" y="1381"/>
                  </a:cubicBezTo>
                  <a:cubicBezTo>
                    <a:pt x="9085" y="2119"/>
                    <a:pt x="8394" y="2810"/>
                    <a:pt x="7632" y="3382"/>
                  </a:cubicBezTo>
                  <a:cubicBezTo>
                    <a:pt x="7561" y="3441"/>
                    <a:pt x="7537" y="3548"/>
                    <a:pt x="7597" y="3608"/>
                  </a:cubicBezTo>
                  <a:cubicBezTo>
                    <a:pt x="7635" y="3646"/>
                    <a:pt x="7692" y="3674"/>
                    <a:pt x="7744" y="3674"/>
                  </a:cubicBezTo>
                  <a:cubicBezTo>
                    <a:pt x="7773" y="3674"/>
                    <a:pt x="7801" y="3665"/>
                    <a:pt x="7823" y="3643"/>
                  </a:cubicBezTo>
                  <a:cubicBezTo>
                    <a:pt x="8489" y="3131"/>
                    <a:pt x="9109" y="2548"/>
                    <a:pt x="9656" y="1917"/>
                  </a:cubicBezTo>
                  <a:cubicBezTo>
                    <a:pt x="9668" y="2179"/>
                    <a:pt x="9894" y="2405"/>
                    <a:pt x="10156" y="2405"/>
                  </a:cubicBezTo>
                  <a:cubicBezTo>
                    <a:pt x="10442" y="2405"/>
                    <a:pt x="10668" y="2179"/>
                    <a:pt x="10668" y="1893"/>
                  </a:cubicBezTo>
                  <a:lnTo>
                    <a:pt x="10668" y="500"/>
                  </a:lnTo>
                  <a:cubicBezTo>
                    <a:pt x="10621" y="369"/>
                    <a:pt x="10561" y="238"/>
                    <a:pt x="10466" y="131"/>
                  </a:cubicBezTo>
                  <a:cubicBezTo>
                    <a:pt x="10382" y="48"/>
                    <a:pt x="10270" y="0"/>
                    <a:pt x="10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17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user\OneDrive\Рабочий стол\IMG_4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63" y="418379"/>
            <a:ext cx="1175127" cy="7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5" name="Google Shape;2735;p70"/>
          <p:cNvSpPr txBox="1">
            <a:spLocks noGrp="1"/>
          </p:cNvSpPr>
          <p:nvPr>
            <p:ph type="title"/>
          </p:nvPr>
        </p:nvSpPr>
        <p:spPr>
          <a:xfrm>
            <a:off x="720000" y="8195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 err="1" smtClean="0"/>
              <a:t>VOLNa</a:t>
            </a:r>
            <a:r>
              <a:rPr lang="en-US" sz="2000" dirty="0" smtClean="0"/>
              <a:t> </a:t>
            </a:r>
            <a:r>
              <a:rPr lang="uk-UA" sz="2000" dirty="0" smtClean="0"/>
              <a:t> у 2024 році</a:t>
            </a:r>
            <a:endParaRPr lang="en-US" sz="2000" dirty="0"/>
          </a:p>
        </p:txBody>
      </p:sp>
      <p:sp>
        <p:nvSpPr>
          <p:cNvPr id="2736" name="Google Shape;2736;p70"/>
          <p:cNvSpPr txBox="1"/>
          <p:nvPr/>
        </p:nvSpPr>
        <p:spPr>
          <a:xfrm flipH="1">
            <a:off x="410774" y="1707654"/>
            <a:ext cx="1858123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Tx/>
              <a:buChar char="-"/>
            </a:pPr>
            <a:r>
              <a:rPr lang="ru-RU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478</a:t>
            </a:r>
            <a:r>
              <a:rPr lang="ru-RU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1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нових</a:t>
            </a:r>
            <a:r>
              <a:rPr lang="ru-RU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(</a:t>
            </a:r>
            <a:r>
              <a:rPr lang="ru-RU" sz="11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первиних</a:t>
            </a:r>
            <a:r>
              <a:rPr lang="ru-RU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) ЛВН </a:t>
            </a:r>
            <a:r>
              <a:rPr lang="ru-RU" sz="11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залучені</a:t>
            </a:r>
            <a:r>
              <a:rPr lang="ru-RU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до ЗПТ</a:t>
            </a:r>
          </a:p>
          <a:p>
            <a:pPr marL="285750" indent="-285750">
              <a:buFontTx/>
              <a:buChar char="-"/>
            </a:pPr>
            <a:r>
              <a:rPr lang="uk-UA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Допомога з впровадженням «БУВІДАЛ»</a:t>
            </a:r>
          </a:p>
          <a:p>
            <a:pPr marL="285750" indent="-285750">
              <a:buFontTx/>
              <a:buChar char="-"/>
            </a:pPr>
            <a:r>
              <a:rPr lang="uk-UA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Збір потреб до впровадження «СУБУКСОН»</a:t>
            </a:r>
          </a:p>
          <a:p>
            <a:pPr marL="285750" indent="-285750">
              <a:buFontTx/>
              <a:buChar char="-"/>
            </a:pPr>
            <a:r>
              <a:rPr lang="uk-UA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Системна участь у діалозі </a:t>
            </a:r>
            <a:r>
              <a:rPr lang="uk-UA" sz="11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лікар-паціент</a:t>
            </a:r>
            <a:r>
              <a:rPr lang="uk-UA" sz="11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(друга та четверта середа місяця)</a:t>
            </a:r>
            <a:endParaRPr sz="1100" dirty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</p:txBody>
      </p:sp>
      <p:sp>
        <p:nvSpPr>
          <p:cNvPr id="2745" name="Google Shape;2745;p70"/>
          <p:cNvSpPr txBox="1"/>
          <p:nvPr/>
        </p:nvSpPr>
        <p:spPr>
          <a:xfrm flipH="1">
            <a:off x="410774" y="1131590"/>
            <a:ext cx="2030333" cy="5760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uk-UA" sz="2000" dirty="0" smtClean="0">
                <a:solidFill>
                  <a:srgbClr val="EFEFEF"/>
                </a:solidFill>
                <a:latin typeface="Days One"/>
                <a:ea typeface="Days One"/>
                <a:cs typeface="Days One"/>
                <a:sym typeface="Days One"/>
              </a:rPr>
              <a:t>Співпраця з ЦГЗ</a:t>
            </a:r>
            <a:endParaRPr sz="2000" dirty="0">
              <a:solidFill>
                <a:srgbClr val="EFEFEF"/>
              </a:solidFill>
              <a:latin typeface="Days One"/>
              <a:ea typeface="Days One"/>
              <a:cs typeface="Days One"/>
              <a:sym typeface="Days One"/>
            </a:endParaRPr>
          </a:p>
        </p:txBody>
      </p:sp>
      <p:cxnSp>
        <p:nvCxnSpPr>
          <p:cNvPr id="2749" name="Google Shape;2749;p70"/>
          <p:cNvCxnSpPr>
            <a:stCxn id="2736" idx="3"/>
            <a:endCxn id="2745" idx="3"/>
          </p:cNvCxnSpPr>
          <p:nvPr/>
        </p:nvCxnSpPr>
        <p:spPr>
          <a:xfrm flipV="1">
            <a:off x="410774" y="1419622"/>
            <a:ext cx="0" cy="17641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1" b="99015" l="321" r="98397">
                        <a14:foregroundMark x1="46795" y1="23153" x2="46795" y2="23153"/>
                        <a14:foregroundMark x1="46795" y1="7389" x2="46795" y2="7389"/>
                        <a14:foregroundMark x1="46474" y1="4926" x2="46474" y2="4926"/>
                        <a14:foregroundMark x1="53526" y1="58621" x2="53526" y2="58621"/>
                        <a14:foregroundMark x1="49038" y1="78818" x2="49038" y2="78818"/>
                        <a14:foregroundMark x1="49359" y1="84729" x2="49359" y2="84729"/>
                        <a14:foregroundMark x1="49359" y1="84729" x2="49359" y2="74877"/>
                        <a14:foregroundMark x1="48718" y1="72906" x2="47115" y2="72414"/>
                        <a14:foregroundMark x1="47756" y1="85714" x2="48397" y2="95567"/>
                        <a14:foregroundMark x1="3526" y1="72414" x2="10897" y2="95567"/>
                        <a14:foregroundMark x1="33974" y1="72906" x2="26282" y2="76847"/>
                        <a14:foregroundMark x1="65705" y1="97044" x2="66026" y2="73399"/>
                        <a14:foregroundMark x1="92949" y1="79310" x2="98397" y2="88670"/>
                        <a14:foregroundMark x1="38782" y1="15271" x2="46474" y2="27094"/>
                        <a14:foregroundMark x1="35897" y1="74384" x2="41987" y2="83251"/>
                        <a14:foregroundMark x1="71795" y1="82266" x2="79808" y2="92611"/>
                        <a14:foregroundMark x1="61859" y1="11823" x2="47756" y2="23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33" y="4253721"/>
            <a:ext cx="959984" cy="624605"/>
          </a:xfrm>
          <a:prstGeom prst="rect">
            <a:avLst/>
          </a:prstGeom>
        </p:spPr>
      </p:pic>
      <p:sp>
        <p:nvSpPr>
          <p:cNvPr id="24" name="Google Shape;2736;p70"/>
          <p:cNvSpPr txBox="1"/>
          <p:nvPr/>
        </p:nvSpPr>
        <p:spPr>
          <a:xfrm flipH="1">
            <a:off x="2498999" y="1707654"/>
            <a:ext cx="2030334" cy="309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Tx/>
              <a:buChar char="-"/>
            </a:pP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Підтримується робота 5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ресурсних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центрів</a:t>
            </a:r>
            <a:endParaRPr lang="ru-RU" sz="1200" dirty="0" smtClean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  <a:p>
            <a:pPr marL="285750" indent="-285750">
              <a:buFontTx/>
              <a:buChar char="-"/>
            </a:pP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Запроваджено системний моніторинг (</a:t>
            </a:r>
            <a:r>
              <a:rPr lang="en-US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CLM)</a:t>
            </a:r>
            <a:endParaRPr lang="uk-UA" sz="1200" dirty="0" smtClean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  <a:p>
            <a:pPr marL="285750" indent="-285750">
              <a:buFontTx/>
              <a:buChar char="-"/>
            </a:pP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Організовано та надано гуманітарну допомогу</a:t>
            </a:r>
          </a:p>
          <a:p>
            <a:pPr marL="285750" indent="-285750">
              <a:buFontTx/>
              <a:buChar char="-"/>
            </a:pP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Підтримано роботу 3 ШЕЛТЕРІВ (Полтава, </a:t>
            </a: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Киівська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область, </a:t>
            </a: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Франківськ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)</a:t>
            </a:r>
          </a:p>
        </p:txBody>
      </p:sp>
      <p:sp>
        <p:nvSpPr>
          <p:cNvPr id="25" name="Google Shape;2745;p70"/>
          <p:cNvSpPr txBox="1"/>
          <p:nvPr/>
        </p:nvSpPr>
        <p:spPr>
          <a:xfrm flipH="1">
            <a:off x="2499016" y="1131590"/>
            <a:ext cx="2030316" cy="5760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uk-UA" sz="2000" dirty="0" smtClean="0">
                <a:solidFill>
                  <a:srgbClr val="EFEFEF"/>
                </a:solidFill>
                <a:latin typeface="Days One"/>
                <a:ea typeface="Days One"/>
                <a:cs typeface="Days One"/>
                <a:sym typeface="Days One"/>
              </a:rPr>
              <a:t>Співпраця з НУО</a:t>
            </a:r>
            <a:endParaRPr sz="2000" dirty="0">
              <a:solidFill>
                <a:srgbClr val="EFEFEF"/>
              </a:solidFill>
              <a:latin typeface="Days One"/>
              <a:ea typeface="Days One"/>
              <a:cs typeface="Days One"/>
              <a:sym typeface="Days One"/>
            </a:endParaRPr>
          </a:p>
        </p:txBody>
      </p:sp>
      <p:cxnSp>
        <p:nvCxnSpPr>
          <p:cNvPr id="26" name="Google Shape;2749;p70"/>
          <p:cNvCxnSpPr>
            <a:stCxn id="24" idx="3"/>
            <a:endCxn id="25" idx="3"/>
          </p:cNvCxnSpPr>
          <p:nvPr/>
        </p:nvCxnSpPr>
        <p:spPr>
          <a:xfrm flipV="1">
            <a:off x="2498999" y="1419622"/>
            <a:ext cx="17" cy="183620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68" name="Google Shape;2736;p70"/>
          <p:cNvSpPr txBox="1"/>
          <p:nvPr/>
        </p:nvSpPr>
        <p:spPr>
          <a:xfrm flipH="1">
            <a:off x="4587231" y="1563639"/>
            <a:ext cx="2030334" cy="340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FontTx/>
              <a:buChar char="-"/>
            </a:pP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Надана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допомога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в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ремонті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 та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закупівлі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техніки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ЗОЗ</a:t>
            </a:r>
          </a:p>
          <a:p>
            <a:pPr marL="171450" indent="-171450">
              <a:buFontTx/>
              <a:buChar char="-"/>
            </a:pP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Облаштовано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спорт майданчики та зону відпочинку для ЛВН (</a:t>
            </a: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Соціотерапія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Облаштовано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кабінети ЗПТ (ХОНД, </a:t>
            </a: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Соціотерапія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Киів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, Фтизіатрія </a:t>
            </a:r>
            <a:r>
              <a:rPr lang="uk-UA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Киів</a:t>
            </a: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, психоневрологічна лікарня Ворзель та</a:t>
            </a:r>
            <a:endParaRPr lang="uk-UA" sz="1200" dirty="0" smtClean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  <a:p>
            <a:pPr marL="285750" indent="-285750">
              <a:buFontTx/>
              <a:buChar char="-"/>
            </a:pPr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Системна допомога у забезпеченні безперервності ЗПТ з ЦОЗ ДКВС</a:t>
            </a:r>
            <a:endParaRPr sz="1200" dirty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</p:txBody>
      </p:sp>
      <p:sp>
        <p:nvSpPr>
          <p:cNvPr id="69" name="Google Shape;2745;p70"/>
          <p:cNvSpPr txBox="1"/>
          <p:nvPr/>
        </p:nvSpPr>
        <p:spPr>
          <a:xfrm flipH="1">
            <a:off x="4587248" y="1131590"/>
            <a:ext cx="2030316" cy="5760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uk-UA" sz="2000" dirty="0" smtClean="0">
                <a:solidFill>
                  <a:srgbClr val="EFEFEF"/>
                </a:solidFill>
                <a:latin typeface="Days One"/>
                <a:ea typeface="Days One"/>
                <a:cs typeface="Days One"/>
                <a:sym typeface="Days One"/>
              </a:rPr>
              <a:t>Співпраця з ЛПУ</a:t>
            </a:r>
            <a:endParaRPr sz="2000" dirty="0">
              <a:solidFill>
                <a:srgbClr val="EFEFEF"/>
              </a:solidFill>
              <a:latin typeface="Days One"/>
              <a:ea typeface="Days One"/>
              <a:cs typeface="Days One"/>
              <a:sym typeface="Days One"/>
            </a:endParaRPr>
          </a:p>
        </p:txBody>
      </p:sp>
      <p:cxnSp>
        <p:nvCxnSpPr>
          <p:cNvPr id="70" name="Google Shape;2749;p70"/>
          <p:cNvCxnSpPr>
            <a:stCxn id="68" idx="3"/>
            <a:endCxn id="69" idx="3"/>
          </p:cNvCxnSpPr>
          <p:nvPr/>
        </p:nvCxnSpPr>
        <p:spPr>
          <a:xfrm flipV="1">
            <a:off x="4587231" y="1419622"/>
            <a:ext cx="17" cy="184410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74" name="Google Shape;2736;p70"/>
          <p:cNvSpPr txBox="1"/>
          <p:nvPr/>
        </p:nvSpPr>
        <p:spPr>
          <a:xfrm flipH="1">
            <a:off x="6675463" y="1707654"/>
            <a:ext cx="2030334" cy="266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-UA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2816</a:t>
            </a:r>
            <a:r>
              <a:rPr lang="en-US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ЛВН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отримали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пряму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допомогу</a:t>
            </a:r>
            <a:endParaRPr lang="ru-RU" sz="1200" dirty="0" smtClean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  <a:p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80 ЛВН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відновлено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паспорти</a:t>
            </a:r>
            <a:endParaRPr lang="ru-RU" sz="1200" dirty="0" smtClean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  <a:p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1118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надано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допомогу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у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тимчасовому</a:t>
            </a:r>
            <a:r>
              <a:rPr lang="ru-RU" sz="1200" dirty="0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 smtClean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проживанні</a:t>
            </a:r>
            <a:endParaRPr lang="ru-RU" sz="1200" dirty="0" smtClean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  <a:p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Під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час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війни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в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Україні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допомогу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адресну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отримали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:</a:t>
            </a:r>
          </a:p>
          <a:p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-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Працівники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та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Представниці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Національних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Мереж ЛВНІ- 137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осіб</a:t>
            </a:r>
            <a:endParaRPr lang="ru-RU" sz="1200" dirty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  <a:p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лідери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/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ки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</a:t>
            </a:r>
            <a:r>
              <a:rPr lang="ru-RU" sz="1200" dirty="0" err="1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спільноти</a:t>
            </a:r>
            <a:r>
              <a:rPr lang="ru-RU" sz="1200" dirty="0">
                <a:latin typeface="Didact Gothic" panose="00000500000000000000" pitchFamily="2" charset="0"/>
                <a:ea typeface="Days One"/>
                <a:cs typeface="Days One"/>
                <a:sym typeface="Days One"/>
              </a:rPr>
              <a:t> - 43 </a:t>
            </a:r>
          </a:p>
          <a:p>
            <a:endParaRPr lang="ru-RU" sz="1200" dirty="0" smtClean="0">
              <a:latin typeface="Didact Gothic" panose="00000500000000000000" pitchFamily="2" charset="0"/>
              <a:ea typeface="Days One"/>
              <a:cs typeface="Days One"/>
              <a:sym typeface="Days One"/>
            </a:endParaRPr>
          </a:p>
        </p:txBody>
      </p:sp>
      <p:sp>
        <p:nvSpPr>
          <p:cNvPr id="75" name="Google Shape;2745;p70"/>
          <p:cNvSpPr txBox="1"/>
          <p:nvPr/>
        </p:nvSpPr>
        <p:spPr>
          <a:xfrm flipH="1">
            <a:off x="6675480" y="1131590"/>
            <a:ext cx="2030316" cy="5760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uk-UA" sz="2000" dirty="0" smtClean="0">
                <a:solidFill>
                  <a:srgbClr val="EFEFEF"/>
                </a:solidFill>
                <a:latin typeface="Days One"/>
                <a:ea typeface="Days One"/>
                <a:cs typeface="Days One"/>
                <a:sym typeface="Days One"/>
              </a:rPr>
              <a:t>Допомога ЛВН</a:t>
            </a:r>
            <a:endParaRPr sz="2000" dirty="0">
              <a:solidFill>
                <a:srgbClr val="EFEFEF"/>
              </a:solidFill>
              <a:latin typeface="Days One"/>
              <a:ea typeface="Days One"/>
              <a:cs typeface="Days One"/>
              <a:sym typeface="Days One"/>
            </a:endParaRPr>
          </a:p>
        </p:txBody>
      </p:sp>
      <p:cxnSp>
        <p:nvCxnSpPr>
          <p:cNvPr id="76" name="Google Shape;2749;p70"/>
          <p:cNvCxnSpPr>
            <a:stCxn id="74" idx="3"/>
            <a:endCxn id="75" idx="3"/>
          </p:cNvCxnSpPr>
          <p:nvPr/>
        </p:nvCxnSpPr>
        <p:spPr>
          <a:xfrm flipV="1">
            <a:off x="6675463" y="1419622"/>
            <a:ext cx="17" cy="162018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78" name="Google Shape;12809;p90"/>
          <p:cNvGrpSpPr/>
          <p:nvPr/>
        </p:nvGrpSpPr>
        <p:grpSpPr>
          <a:xfrm>
            <a:off x="1077353" y="4780417"/>
            <a:ext cx="334634" cy="334634"/>
            <a:chOff x="4891198" y="2925108"/>
            <a:chExt cx="334634" cy="334634"/>
          </a:xfrm>
          <a:solidFill>
            <a:schemeClr val="accent4"/>
          </a:solidFill>
        </p:grpSpPr>
        <p:sp>
          <p:nvSpPr>
            <p:cNvPr id="79" name="Google Shape;12810;p90"/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811;p90"/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12;p90"/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813;p90"/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14;p90"/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15;p90"/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16;p90"/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17;p90"/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:\Users\user\OneDrive\Рабочий стол\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7913"/>
            <a:ext cx="756995" cy="76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979" y="387913"/>
            <a:ext cx="831293" cy="74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72" y="413888"/>
            <a:ext cx="659208" cy="73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0" y="376875"/>
            <a:ext cx="2010967" cy="144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user\OneDrive\Рабочий стол\IMG_405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5715" r="10885" b="6885"/>
          <a:stretch/>
        </p:blipFill>
        <p:spPr bwMode="auto">
          <a:xfrm>
            <a:off x="2410292" y="418380"/>
            <a:ext cx="1100476" cy="73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423174"/>
            <a:ext cx="1109461" cy="72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OneDrive\Рабочий стол\IMG_3578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35" y="387913"/>
            <a:ext cx="971299" cy="76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2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0"/>
          <p:cNvSpPr txBox="1">
            <a:spLocks noGrp="1"/>
          </p:cNvSpPr>
          <p:nvPr>
            <p:ph type="title"/>
          </p:nvPr>
        </p:nvSpPr>
        <p:spPr>
          <a:xfrm>
            <a:off x="720000" y="123478"/>
            <a:ext cx="4294800" cy="72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sz="2000" b="1" dirty="0" smtClean="0"/>
              <a:t>Робота ЛВН у 2024</a:t>
            </a:r>
            <a:endParaRPr sz="2000" dirty="0"/>
          </a:p>
        </p:txBody>
      </p:sp>
      <p:grpSp>
        <p:nvGrpSpPr>
          <p:cNvPr id="891" name="Google Shape;891;p40"/>
          <p:cNvGrpSpPr/>
          <p:nvPr/>
        </p:nvGrpSpPr>
        <p:grpSpPr>
          <a:xfrm flipH="1">
            <a:off x="7778464" y="3291830"/>
            <a:ext cx="305000" cy="1053849"/>
            <a:chOff x="8039475" y="3186026"/>
            <a:chExt cx="305000" cy="1053849"/>
          </a:xfrm>
        </p:grpSpPr>
        <p:grpSp>
          <p:nvGrpSpPr>
            <p:cNvPr id="892" name="Google Shape;892;p40"/>
            <p:cNvGrpSpPr/>
            <p:nvPr/>
          </p:nvGrpSpPr>
          <p:grpSpPr>
            <a:xfrm>
              <a:off x="8039475" y="3934875"/>
              <a:ext cx="305000" cy="305000"/>
              <a:chOff x="1621725" y="214100"/>
              <a:chExt cx="305000" cy="305000"/>
            </a:xfrm>
          </p:grpSpPr>
          <p:sp>
            <p:nvSpPr>
              <p:cNvPr id="893" name="Google Shape;893;p40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4" name="Google Shape;894;p40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5" name="Google Shape;895;p40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6" name="Google Shape;896;p40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7" name="Google Shape;897;p40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8" name="Google Shape;898;p40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9" name="Google Shape;899;p40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0" name="Google Shape;900;p40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1" name="Google Shape;901;p40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02" name="Google Shape;902;p40"/>
            <p:cNvGrpSpPr/>
            <p:nvPr/>
          </p:nvGrpSpPr>
          <p:grpSpPr>
            <a:xfrm>
              <a:off x="8039475" y="3560451"/>
              <a:ext cx="305000" cy="305000"/>
              <a:chOff x="1621725" y="214100"/>
              <a:chExt cx="305000" cy="305000"/>
            </a:xfrm>
          </p:grpSpPr>
          <p:sp>
            <p:nvSpPr>
              <p:cNvPr id="903" name="Google Shape;903;p40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4" name="Google Shape;904;p40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5" name="Google Shape;905;p40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6" name="Google Shape;906;p40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7" name="Google Shape;907;p40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8" name="Google Shape;908;p40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9" name="Google Shape;909;p40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0" name="Google Shape;910;p40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1" name="Google Shape;911;p40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12" name="Google Shape;912;p40"/>
            <p:cNvGrpSpPr/>
            <p:nvPr/>
          </p:nvGrpSpPr>
          <p:grpSpPr>
            <a:xfrm>
              <a:off x="8039475" y="3186026"/>
              <a:ext cx="305000" cy="305000"/>
              <a:chOff x="1621725" y="214100"/>
              <a:chExt cx="305000" cy="305000"/>
            </a:xfrm>
          </p:grpSpPr>
          <p:sp>
            <p:nvSpPr>
              <p:cNvPr id="913" name="Google Shape;913;p40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4" name="Google Shape;914;p40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5" name="Google Shape;915;p40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6" name="Google Shape;916;p40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7" name="Google Shape;917;p40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8" name="Google Shape;918;p40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9" name="Google Shape;919;p40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0" name="Google Shape;920;p40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1" name="Google Shape;921;p40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1" b="99015" l="321" r="98397">
                        <a14:foregroundMark x1="46795" y1="23153" x2="46795" y2="23153"/>
                        <a14:foregroundMark x1="46795" y1="7389" x2="46795" y2="7389"/>
                        <a14:foregroundMark x1="46474" y1="4926" x2="46474" y2="4926"/>
                        <a14:foregroundMark x1="53526" y1="58621" x2="53526" y2="58621"/>
                        <a14:foregroundMark x1="49038" y1="78818" x2="49038" y2="78818"/>
                        <a14:foregroundMark x1="49359" y1="84729" x2="49359" y2="84729"/>
                        <a14:foregroundMark x1="49359" y1="84729" x2="49359" y2="74877"/>
                        <a14:foregroundMark x1="48718" y1="72906" x2="47115" y2="72414"/>
                        <a14:foregroundMark x1="47756" y1="85714" x2="48397" y2="95567"/>
                        <a14:foregroundMark x1="3526" y1="72414" x2="10897" y2="95567"/>
                        <a14:foregroundMark x1="33974" y1="72906" x2="26282" y2="76847"/>
                        <a14:foregroundMark x1="65705" y1="97044" x2="66026" y2="73399"/>
                        <a14:foregroundMark x1="92949" y1="79310" x2="98397" y2="88670"/>
                        <a14:foregroundMark x1="38782" y1="15271" x2="46474" y2="27094"/>
                        <a14:foregroundMark x1="35897" y1="74384" x2="41987" y2="83251"/>
                        <a14:foregroundMark x1="71795" y1="82266" x2="79808" y2="92611"/>
                        <a14:foregroundMark x1="61859" y1="11823" x2="47756" y2="23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31" y="4347679"/>
            <a:ext cx="959984" cy="624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2" y="4659982"/>
            <a:ext cx="576064" cy="57606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" y="1090019"/>
            <a:ext cx="1983590" cy="92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1946"/>
            <a:ext cx="2398952" cy="142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73648"/>
            <a:ext cx="1576554" cy="152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12" y="3077862"/>
            <a:ext cx="1267952" cy="158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22702"/>
            <a:ext cx="1800200" cy="202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" y="2899799"/>
            <a:ext cx="897758" cy="176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6939" y="2923829"/>
            <a:ext cx="971665" cy="174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56" y="2669393"/>
            <a:ext cx="1714272" cy="167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C:\Users\user\OneDrive\Рабочий стол\IMG_3550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620" y="1927779"/>
            <a:ext cx="1868485" cy="10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user\OneDrive\Рабочий стол\IMG_4003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3572" y="2669392"/>
            <a:ext cx="2270756" cy="19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user\OneDrive\Рабочий стол\IMG_3641.jpe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92" y="1183375"/>
            <a:ext cx="1509664" cy="14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OneDrive\Рабочий стол\IMG_3034.jpe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57" y="1183375"/>
            <a:ext cx="1362314" cy="181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123479"/>
            <a:ext cx="6291300" cy="720079"/>
          </a:xfrm>
        </p:spPr>
        <p:txBody>
          <a:bodyPr/>
          <a:lstStyle/>
          <a:p>
            <a:r>
              <a:rPr lang="uk-UA" sz="2000" dirty="0" smtClean="0"/>
              <a:t>Фінансова підтримка та проекти організації 2024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086795"/>
              </p:ext>
            </p:extLst>
          </p:nvPr>
        </p:nvGraphicFramePr>
        <p:xfrm>
          <a:off x="251520" y="843558"/>
          <a:ext cx="8496944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Лист" r:id="rId3" imgW="12154044" imgH="9248704" progId="Excel.Sheet.12">
                  <p:embed/>
                </p:oleObj>
              </mc:Choice>
              <mc:Fallback>
                <p:oleObj name="Лист" r:id="rId3" imgW="12154044" imgH="924870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843558"/>
                        <a:ext cx="8496944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8057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Google Shape;3371;p74"/>
          <p:cNvSpPr/>
          <p:nvPr/>
        </p:nvSpPr>
        <p:spPr>
          <a:xfrm>
            <a:off x="793199" y="2303446"/>
            <a:ext cx="3778801" cy="192684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902595" y="2832141"/>
            <a:ext cx="357037" cy="357005"/>
            <a:chOff x="902595" y="3532493"/>
            <a:chExt cx="357037" cy="357005"/>
          </a:xfrm>
        </p:grpSpPr>
        <p:sp>
          <p:nvSpPr>
            <p:cNvPr id="166" name="Google Shape;14985;p94"/>
            <p:cNvSpPr/>
            <p:nvPr/>
          </p:nvSpPr>
          <p:spPr>
            <a:xfrm>
              <a:off x="902595" y="3532493"/>
              <a:ext cx="357037" cy="357005"/>
            </a:xfrm>
            <a:custGeom>
              <a:avLst/>
              <a:gdLst/>
              <a:ahLst/>
              <a:cxnLst/>
              <a:rect l="l" t="t" r="r" b="b"/>
              <a:pathLst>
                <a:path w="11217" h="11216" extrusionOk="0">
                  <a:moveTo>
                    <a:pt x="5609" y="357"/>
                  </a:moveTo>
                  <a:cubicBezTo>
                    <a:pt x="8514" y="357"/>
                    <a:pt x="10859" y="2703"/>
                    <a:pt x="10859" y="5608"/>
                  </a:cubicBezTo>
                  <a:cubicBezTo>
                    <a:pt x="10871" y="8513"/>
                    <a:pt x="8514" y="10859"/>
                    <a:pt x="5609" y="10859"/>
                  </a:cubicBezTo>
                  <a:cubicBezTo>
                    <a:pt x="2703" y="10859"/>
                    <a:pt x="358" y="8513"/>
                    <a:pt x="358" y="5608"/>
                  </a:cubicBezTo>
                  <a:cubicBezTo>
                    <a:pt x="358" y="2703"/>
                    <a:pt x="2703" y="357"/>
                    <a:pt x="5609" y="357"/>
                  </a:cubicBezTo>
                  <a:close/>
                  <a:moveTo>
                    <a:pt x="5609" y="0"/>
                  </a:moveTo>
                  <a:cubicBezTo>
                    <a:pt x="4108" y="0"/>
                    <a:pt x="2703" y="572"/>
                    <a:pt x="1632" y="1631"/>
                  </a:cubicBezTo>
                  <a:cubicBezTo>
                    <a:pt x="572" y="2691"/>
                    <a:pt x="1" y="4108"/>
                    <a:pt x="1" y="5608"/>
                  </a:cubicBezTo>
                  <a:cubicBezTo>
                    <a:pt x="1" y="7108"/>
                    <a:pt x="572" y="8513"/>
                    <a:pt x="1632" y="9585"/>
                  </a:cubicBezTo>
                  <a:cubicBezTo>
                    <a:pt x="2692" y="10632"/>
                    <a:pt x="4108" y="11216"/>
                    <a:pt x="5609" y="11216"/>
                  </a:cubicBezTo>
                  <a:cubicBezTo>
                    <a:pt x="7109" y="11216"/>
                    <a:pt x="8514" y="10632"/>
                    <a:pt x="9585" y="9585"/>
                  </a:cubicBezTo>
                  <a:cubicBezTo>
                    <a:pt x="10633" y="8525"/>
                    <a:pt x="11216" y="7108"/>
                    <a:pt x="11216" y="5608"/>
                  </a:cubicBezTo>
                  <a:cubicBezTo>
                    <a:pt x="11216" y="4108"/>
                    <a:pt x="10633" y="2703"/>
                    <a:pt x="9585" y="1631"/>
                  </a:cubicBezTo>
                  <a:cubicBezTo>
                    <a:pt x="8526" y="572"/>
                    <a:pt x="7109" y="0"/>
                    <a:pt x="5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986;p94"/>
            <p:cNvSpPr/>
            <p:nvPr/>
          </p:nvSpPr>
          <p:spPr>
            <a:xfrm>
              <a:off x="939741" y="3569607"/>
              <a:ext cx="282364" cy="282396"/>
            </a:xfrm>
            <a:custGeom>
              <a:avLst/>
              <a:gdLst/>
              <a:ahLst/>
              <a:cxnLst/>
              <a:rect l="l" t="t" r="r" b="b"/>
              <a:pathLst>
                <a:path w="8871" h="8872" extrusionOk="0">
                  <a:moveTo>
                    <a:pt x="4442" y="2966"/>
                  </a:moveTo>
                  <a:cubicBezTo>
                    <a:pt x="5263" y="2966"/>
                    <a:pt x="5918" y="3632"/>
                    <a:pt x="5918" y="4442"/>
                  </a:cubicBezTo>
                  <a:cubicBezTo>
                    <a:pt x="5918" y="5263"/>
                    <a:pt x="5239" y="5918"/>
                    <a:pt x="4442" y="5918"/>
                  </a:cubicBezTo>
                  <a:cubicBezTo>
                    <a:pt x="3632" y="5918"/>
                    <a:pt x="2965" y="5263"/>
                    <a:pt x="2965" y="4442"/>
                  </a:cubicBezTo>
                  <a:cubicBezTo>
                    <a:pt x="2965" y="3620"/>
                    <a:pt x="3632" y="2966"/>
                    <a:pt x="4442" y="2966"/>
                  </a:cubicBezTo>
                  <a:close/>
                  <a:moveTo>
                    <a:pt x="1108" y="2120"/>
                  </a:moveTo>
                  <a:lnTo>
                    <a:pt x="2656" y="4775"/>
                  </a:lnTo>
                  <a:cubicBezTo>
                    <a:pt x="2822" y="5633"/>
                    <a:pt x="3561" y="6264"/>
                    <a:pt x="4453" y="6264"/>
                  </a:cubicBezTo>
                  <a:cubicBezTo>
                    <a:pt x="4704" y="6264"/>
                    <a:pt x="4942" y="6228"/>
                    <a:pt x="5156" y="6121"/>
                  </a:cubicBezTo>
                  <a:lnTo>
                    <a:pt x="5156" y="6121"/>
                  </a:lnTo>
                  <a:lnTo>
                    <a:pt x="3894" y="8466"/>
                  </a:lnTo>
                  <a:cubicBezTo>
                    <a:pt x="1906" y="8204"/>
                    <a:pt x="382" y="6490"/>
                    <a:pt x="382" y="4442"/>
                  </a:cubicBezTo>
                  <a:cubicBezTo>
                    <a:pt x="382" y="3573"/>
                    <a:pt x="643" y="2775"/>
                    <a:pt x="1108" y="2120"/>
                  </a:cubicBezTo>
                  <a:close/>
                  <a:moveTo>
                    <a:pt x="4442" y="370"/>
                  </a:moveTo>
                  <a:cubicBezTo>
                    <a:pt x="6037" y="370"/>
                    <a:pt x="7406" y="1287"/>
                    <a:pt x="8085" y="2620"/>
                  </a:cubicBezTo>
                  <a:lnTo>
                    <a:pt x="7120" y="2620"/>
                  </a:lnTo>
                  <a:cubicBezTo>
                    <a:pt x="7013" y="2620"/>
                    <a:pt x="6942" y="2692"/>
                    <a:pt x="6942" y="2799"/>
                  </a:cubicBezTo>
                  <a:cubicBezTo>
                    <a:pt x="6942" y="2906"/>
                    <a:pt x="7013" y="2977"/>
                    <a:pt x="7120" y="2977"/>
                  </a:cubicBezTo>
                  <a:lnTo>
                    <a:pt x="8252" y="2977"/>
                  </a:lnTo>
                  <a:cubicBezTo>
                    <a:pt x="8430" y="3442"/>
                    <a:pt x="8537" y="3930"/>
                    <a:pt x="8537" y="4454"/>
                  </a:cubicBezTo>
                  <a:cubicBezTo>
                    <a:pt x="8514" y="6692"/>
                    <a:pt x="6692" y="8514"/>
                    <a:pt x="4442" y="8514"/>
                  </a:cubicBezTo>
                  <a:lnTo>
                    <a:pt x="4263" y="8514"/>
                  </a:lnTo>
                  <a:lnTo>
                    <a:pt x="5799" y="5680"/>
                  </a:lnTo>
                  <a:cubicBezTo>
                    <a:pt x="6097" y="5347"/>
                    <a:pt x="6275" y="4918"/>
                    <a:pt x="6275" y="4454"/>
                  </a:cubicBezTo>
                  <a:cubicBezTo>
                    <a:pt x="6275" y="3847"/>
                    <a:pt x="5977" y="3311"/>
                    <a:pt x="5525" y="2977"/>
                  </a:cubicBezTo>
                  <a:lnTo>
                    <a:pt x="6251" y="2977"/>
                  </a:lnTo>
                  <a:cubicBezTo>
                    <a:pt x="6358" y="2977"/>
                    <a:pt x="6430" y="2906"/>
                    <a:pt x="6430" y="2799"/>
                  </a:cubicBezTo>
                  <a:cubicBezTo>
                    <a:pt x="6430" y="2692"/>
                    <a:pt x="6358" y="2620"/>
                    <a:pt x="6251" y="2620"/>
                  </a:cubicBezTo>
                  <a:lnTo>
                    <a:pt x="4453" y="2620"/>
                  </a:lnTo>
                  <a:cubicBezTo>
                    <a:pt x="3561" y="2620"/>
                    <a:pt x="2834" y="3263"/>
                    <a:pt x="2656" y="4097"/>
                  </a:cubicBezTo>
                  <a:lnTo>
                    <a:pt x="1334" y="1834"/>
                  </a:lnTo>
                  <a:cubicBezTo>
                    <a:pt x="2072" y="941"/>
                    <a:pt x="3191" y="370"/>
                    <a:pt x="4442" y="370"/>
                  </a:cubicBezTo>
                  <a:close/>
                  <a:moveTo>
                    <a:pt x="4442" y="1"/>
                  </a:moveTo>
                  <a:cubicBezTo>
                    <a:pt x="2001" y="1"/>
                    <a:pt x="1" y="2001"/>
                    <a:pt x="1" y="4442"/>
                  </a:cubicBezTo>
                  <a:cubicBezTo>
                    <a:pt x="1" y="6883"/>
                    <a:pt x="2001" y="8871"/>
                    <a:pt x="4442" y="8871"/>
                  </a:cubicBezTo>
                  <a:cubicBezTo>
                    <a:pt x="6882" y="8871"/>
                    <a:pt x="8871" y="6883"/>
                    <a:pt x="8871" y="4442"/>
                  </a:cubicBezTo>
                  <a:cubicBezTo>
                    <a:pt x="8871" y="2001"/>
                    <a:pt x="6894" y="1"/>
                    <a:pt x="4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987;p94"/>
            <p:cNvSpPr/>
            <p:nvPr/>
          </p:nvSpPr>
          <p:spPr>
            <a:xfrm>
              <a:off x="1045480" y="3675346"/>
              <a:ext cx="71267" cy="71299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36" y="346"/>
                    <a:pt x="1893" y="679"/>
                    <a:pt x="1893" y="1120"/>
                  </a:cubicBezTo>
                  <a:cubicBezTo>
                    <a:pt x="1893" y="1549"/>
                    <a:pt x="1548" y="1894"/>
                    <a:pt x="1120" y="1894"/>
                  </a:cubicBezTo>
                  <a:cubicBezTo>
                    <a:pt x="703" y="1894"/>
                    <a:pt x="346" y="1549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489" y="1"/>
                    <a:pt x="0" y="513"/>
                    <a:pt x="0" y="1120"/>
                  </a:cubicBezTo>
                  <a:cubicBezTo>
                    <a:pt x="0" y="1727"/>
                    <a:pt x="512" y="2239"/>
                    <a:pt x="1120" y="2239"/>
                  </a:cubicBezTo>
                  <a:cubicBezTo>
                    <a:pt x="1739" y="2239"/>
                    <a:pt x="2239" y="1727"/>
                    <a:pt x="2239" y="1120"/>
                  </a:cubicBezTo>
                  <a:cubicBezTo>
                    <a:pt x="2239" y="513"/>
                    <a:pt x="1739" y="1"/>
                    <a:pt x="1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9" name="Google Shape;3359;p74"/>
          <p:cNvGrpSpPr/>
          <p:nvPr/>
        </p:nvGrpSpPr>
        <p:grpSpPr>
          <a:xfrm>
            <a:off x="408225" y="4604000"/>
            <a:ext cx="305000" cy="305000"/>
            <a:chOff x="1621725" y="214100"/>
            <a:chExt cx="305000" cy="305000"/>
          </a:xfrm>
        </p:grpSpPr>
        <p:sp>
          <p:nvSpPr>
            <p:cNvPr id="3360" name="Google Shape;3360;p74"/>
            <p:cNvSpPr/>
            <p:nvPr/>
          </p:nvSpPr>
          <p:spPr>
            <a:xfrm>
              <a:off x="16217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4"/>
            <p:cNvSpPr/>
            <p:nvPr/>
          </p:nvSpPr>
          <p:spPr>
            <a:xfrm>
              <a:off x="17448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4"/>
            <p:cNvSpPr/>
            <p:nvPr/>
          </p:nvSpPr>
          <p:spPr>
            <a:xfrm>
              <a:off x="1867925" y="2141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4"/>
            <p:cNvSpPr/>
            <p:nvPr/>
          </p:nvSpPr>
          <p:spPr>
            <a:xfrm>
              <a:off x="16217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4"/>
            <p:cNvSpPr/>
            <p:nvPr/>
          </p:nvSpPr>
          <p:spPr>
            <a:xfrm>
              <a:off x="17448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4"/>
            <p:cNvSpPr/>
            <p:nvPr/>
          </p:nvSpPr>
          <p:spPr>
            <a:xfrm>
              <a:off x="1867925" y="3372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4"/>
            <p:cNvSpPr/>
            <p:nvPr/>
          </p:nvSpPr>
          <p:spPr>
            <a:xfrm>
              <a:off x="16217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4"/>
            <p:cNvSpPr/>
            <p:nvPr/>
          </p:nvSpPr>
          <p:spPr>
            <a:xfrm>
              <a:off x="17448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4"/>
            <p:cNvSpPr/>
            <p:nvPr/>
          </p:nvSpPr>
          <p:spPr>
            <a:xfrm>
              <a:off x="1867925" y="460300"/>
              <a:ext cx="58800" cy="5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9" name="Google Shape;3369;p74"/>
          <p:cNvSpPr txBox="1">
            <a:spLocks noGrp="1"/>
          </p:cNvSpPr>
          <p:nvPr>
            <p:ph type="title"/>
          </p:nvPr>
        </p:nvSpPr>
        <p:spPr>
          <a:xfrm>
            <a:off x="709400" y="664340"/>
            <a:ext cx="48690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err="1" smtClean="0"/>
              <a:t>Дяку</a:t>
            </a:r>
            <a:r>
              <a:rPr lang="uk-UA" sz="3600" dirty="0" smtClean="0"/>
              <a:t>є</a:t>
            </a:r>
            <a:r>
              <a:rPr lang="ru-RU" sz="3600" dirty="0" err="1" smtClean="0"/>
              <a:t>мо</a:t>
            </a:r>
            <a:r>
              <a:rPr lang="ru-RU" sz="3600" dirty="0" smtClean="0"/>
              <a:t> за </a:t>
            </a:r>
            <a:r>
              <a:rPr lang="ru-RU" sz="3600" dirty="0" err="1" smtClean="0"/>
              <a:t>увагу</a:t>
            </a:r>
            <a:r>
              <a:rPr lang="en" sz="3600" dirty="0" smtClean="0"/>
              <a:t>!</a:t>
            </a:r>
            <a:endParaRPr sz="3600" dirty="0"/>
          </a:p>
        </p:txBody>
      </p:sp>
      <p:sp>
        <p:nvSpPr>
          <p:cNvPr id="3383" name="Google Shape;3383;p74"/>
          <p:cNvSpPr/>
          <p:nvPr/>
        </p:nvSpPr>
        <p:spPr>
          <a:xfrm>
            <a:off x="6623570" y="465331"/>
            <a:ext cx="771600" cy="4064400"/>
          </a:xfrm>
          <a:prstGeom prst="rect">
            <a:avLst/>
          </a:prstGeom>
          <a:solidFill>
            <a:srgbClr val="EBC702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4" name="Google Shape;3384;p74"/>
          <p:cNvGrpSpPr/>
          <p:nvPr/>
        </p:nvGrpSpPr>
        <p:grpSpPr>
          <a:xfrm rot="16200000">
            <a:off x="7440017" y="-20141"/>
            <a:ext cx="305000" cy="1053849"/>
            <a:chOff x="8039475" y="3186026"/>
            <a:chExt cx="305000" cy="1053849"/>
          </a:xfrm>
        </p:grpSpPr>
        <p:grpSp>
          <p:nvGrpSpPr>
            <p:cNvPr id="3385" name="Google Shape;3385;p74"/>
            <p:cNvGrpSpPr/>
            <p:nvPr/>
          </p:nvGrpSpPr>
          <p:grpSpPr>
            <a:xfrm>
              <a:off x="8039475" y="3934875"/>
              <a:ext cx="305000" cy="305000"/>
              <a:chOff x="1621725" y="214100"/>
              <a:chExt cx="305000" cy="305000"/>
            </a:xfrm>
          </p:grpSpPr>
          <p:sp>
            <p:nvSpPr>
              <p:cNvPr id="3386" name="Google Shape;3386;p7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7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7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7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7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7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7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7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7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5" name="Google Shape;3395;p74"/>
            <p:cNvGrpSpPr/>
            <p:nvPr/>
          </p:nvGrpSpPr>
          <p:grpSpPr>
            <a:xfrm>
              <a:off x="8039475" y="3560451"/>
              <a:ext cx="305000" cy="305000"/>
              <a:chOff x="1621725" y="214100"/>
              <a:chExt cx="305000" cy="305000"/>
            </a:xfrm>
          </p:grpSpPr>
          <p:sp>
            <p:nvSpPr>
              <p:cNvPr id="3396" name="Google Shape;3396;p7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7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7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7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7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7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7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7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7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5" name="Google Shape;3405;p74"/>
            <p:cNvGrpSpPr/>
            <p:nvPr/>
          </p:nvGrpSpPr>
          <p:grpSpPr>
            <a:xfrm>
              <a:off x="8039475" y="3186026"/>
              <a:ext cx="305000" cy="305000"/>
              <a:chOff x="1621725" y="214100"/>
              <a:chExt cx="305000" cy="305000"/>
            </a:xfrm>
          </p:grpSpPr>
          <p:sp>
            <p:nvSpPr>
              <p:cNvPr id="3406" name="Google Shape;3406;p7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7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7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7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7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7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7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7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7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4879;p94"/>
          <p:cNvSpPr/>
          <p:nvPr/>
        </p:nvSpPr>
        <p:spPr>
          <a:xfrm>
            <a:off x="908096" y="3276982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894975" y="2414550"/>
            <a:ext cx="345292" cy="342618"/>
            <a:chOff x="894975" y="3114902"/>
            <a:chExt cx="345292" cy="342618"/>
          </a:xfrm>
        </p:grpSpPr>
        <p:sp>
          <p:nvSpPr>
            <p:cNvPr id="170" name="Google Shape;15224;p94"/>
            <p:cNvSpPr/>
            <p:nvPr/>
          </p:nvSpPr>
          <p:spPr>
            <a:xfrm>
              <a:off x="1018921" y="3114902"/>
              <a:ext cx="221346" cy="222110"/>
            </a:xfrm>
            <a:custGeom>
              <a:avLst/>
              <a:gdLst/>
              <a:ahLst/>
              <a:cxnLst/>
              <a:rect l="l" t="t" r="r" b="b"/>
              <a:pathLst>
                <a:path w="6954" h="6978" extrusionOk="0">
                  <a:moveTo>
                    <a:pt x="3477" y="346"/>
                  </a:moveTo>
                  <a:cubicBezTo>
                    <a:pt x="5203" y="346"/>
                    <a:pt x="6596" y="1453"/>
                    <a:pt x="6596" y="2798"/>
                  </a:cubicBezTo>
                  <a:cubicBezTo>
                    <a:pt x="6596" y="3989"/>
                    <a:pt x="5513" y="5001"/>
                    <a:pt x="4025" y="5215"/>
                  </a:cubicBezTo>
                  <a:cubicBezTo>
                    <a:pt x="3941" y="5227"/>
                    <a:pt x="3882" y="5299"/>
                    <a:pt x="3882" y="5394"/>
                  </a:cubicBezTo>
                  <a:cubicBezTo>
                    <a:pt x="3786" y="5953"/>
                    <a:pt x="3370" y="6418"/>
                    <a:pt x="2846" y="6573"/>
                  </a:cubicBezTo>
                  <a:cubicBezTo>
                    <a:pt x="3060" y="6227"/>
                    <a:pt x="3144" y="5811"/>
                    <a:pt x="3084" y="5394"/>
                  </a:cubicBezTo>
                  <a:cubicBezTo>
                    <a:pt x="3084" y="5299"/>
                    <a:pt x="3024" y="5215"/>
                    <a:pt x="2941" y="5215"/>
                  </a:cubicBezTo>
                  <a:cubicBezTo>
                    <a:pt x="1429" y="5001"/>
                    <a:pt x="346" y="3989"/>
                    <a:pt x="346" y="2798"/>
                  </a:cubicBezTo>
                  <a:cubicBezTo>
                    <a:pt x="346" y="1453"/>
                    <a:pt x="1751" y="346"/>
                    <a:pt x="3477" y="346"/>
                  </a:cubicBezTo>
                  <a:close/>
                  <a:moveTo>
                    <a:pt x="3477" y="0"/>
                  </a:moveTo>
                  <a:cubicBezTo>
                    <a:pt x="2548" y="0"/>
                    <a:pt x="1691" y="286"/>
                    <a:pt x="1036" y="810"/>
                  </a:cubicBezTo>
                  <a:cubicBezTo>
                    <a:pt x="357" y="1346"/>
                    <a:pt x="0" y="2048"/>
                    <a:pt x="0" y="2798"/>
                  </a:cubicBezTo>
                  <a:cubicBezTo>
                    <a:pt x="0" y="4120"/>
                    <a:pt x="1155" y="5251"/>
                    <a:pt x="2739" y="5537"/>
                  </a:cubicBezTo>
                  <a:cubicBezTo>
                    <a:pt x="2774" y="5953"/>
                    <a:pt x="2620" y="6382"/>
                    <a:pt x="2322" y="6680"/>
                  </a:cubicBezTo>
                  <a:cubicBezTo>
                    <a:pt x="2286" y="6727"/>
                    <a:pt x="2262" y="6799"/>
                    <a:pt x="2298" y="6882"/>
                  </a:cubicBezTo>
                  <a:cubicBezTo>
                    <a:pt x="2322" y="6942"/>
                    <a:pt x="2382" y="6977"/>
                    <a:pt x="2465" y="6977"/>
                  </a:cubicBezTo>
                  <a:cubicBezTo>
                    <a:pt x="3310" y="6977"/>
                    <a:pt x="4037" y="6370"/>
                    <a:pt x="4215" y="5537"/>
                  </a:cubicBezTo>
                  <a:cubicBezTo>
                    <a:pt x="4965" y="5418"/>
                    <a:pt x="5632" y="5096"/>
                    <a:pt x="6120" y="4632"/>
                  </a:cubicBezTo>
                  <a:cubicBezTo>
                    <a:pt x="6656" y="4120"/>
                    <a:pt x="6954" y="3465"/>
                    <a:pt x="6954" y="2798"/>
                  </a:cubicBezTo>
                  <a:cubicBezTo>
                    <a:pt x="6942" y="2048"/>
                    <a:pt x="6584" y="1334"/>
                    <a:pt x="5918" y="810"/>
                  </a:cubicBezTo>
                  <a:cubicBezTo>
                    <a:pt x="5263" y="286"/>
                    <a:pt x="4394" y="0"/>
                    <a:pt x="3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5225;p94"/>
            <p:cNvSpPr/>
            <p:nvPr/>
          </p:nvSpPr>
          <p:spPr>
            <a:xfrm>
              <a:off x="1086751" y="3197883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84" y="1"/>
                    <a:pt x="1" y="96"/>
                    <a:pt x="1" y="179"/>
                  </a:cubicBezTo>
                  <a:cubicBezTo>
                    <a:pt x="1" y="263"/>
                    <a:pt x="96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5226;p94"/>
            <p:cNvSpPr/>
            <p:nvPr/>
          </p:nvSpPr>
          <p:spPr>
            <a:xfrm>
              <a:off x="1160660" y="3197883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95" y="358"/>
                    <a:pt x="179" y="358"/>
                  </a:cubicBezTo>
                  <a:cubicBezTo>
                    <a:pt x="286" y="358"/>
                    <a:pt x="357" y="263"/>
                    <a:pt x="357" y="179"/>
                  </a:cubicBezTo>
                  <a:cubicBezTo>
                    <a:pt x="357" y="96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5227;p94"/>
            <p:cNvSpPr/>
            <p:nvPr/>
          </p:nvSpPr>
          <p:spPr>
            <a:xfrm>
              <a:off x="1123897" y="3197883"/>
              <a:ext cx="11395" cy="11395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286" y="358"/>
                    <a:pt x="358" y="263"/>
                    <a:pt x="358" y="179"/>
                  </a:cubicBezTo>
                  <a:cubicBezTo>
                    <a:pt x="358" y="96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5228;p94"/>
            <p:cNvSpPr/>
            <p:nvPr/>
          </p:nvSpPr>
          <p:spPr>
            <a:xfrm>
              <a:off x="894975" y="3190594"/>
              <a:ext cx="270269" cy="266926"/>
            </a:xfrm>
            <a:custGeom>
              <a:avLst/>
              <a:gdLst/>
              <a:ahLst/>
              <a:cxnLst/>
              <a:rect l="l" t="t" r="r" b="b"/>
              <a:pathLst>
                <a:path w="8491" h="8386" extrusionOk="0">
                  <a:moveTo>
                    <a:pt x="1269" y="0"/>
                  </a:moveTo>
                  <a:cubicBezTo>
                    <a:pt x="1224" y="0"/>
                    <a:pt x="1177" y="18"/>
                    <a:pt x="1144" y="51"/>
                  </a:cubicBezTo>
                  <a:cubicBezTo>
                    <a:pt x="1108" y="87"/>
                    <a:pt x="168" y="956"/>
                    <a:pt x="96" y="1706"/>
                  </a:cubicBezTo>
                  <a:cubicBezTo>
                    <a:pt x="1" y="2671"/>
                    <a:pt x="989" y="4385"/>
                    <a:pt x="2549" y="5933"/>
                  </a:cubicBezTo>
                  <a:cubicBezTo>
                    <a:pt x="4037" y="7421"/>
                    <a:pt x="5656" y="8386"/>
                    <a:pt x="6645" y="8386"/>
                  </a:cubicBezTo>
                  <a:lnTo>
                    <a:pt x="6776" y="8386"/>
                  </a:lnTo>
                  <a:cubicBezTo>
                    <a:pt x="7514" y="8314"/>
                    <a:pt x="8395" y="7374"/>
                    <a:pt x="8431" y="7326"/>
                  </a:cubicBezTo>
                  <a:cubicBezTo>
                    <a:pt x="8490" y="7266"/>
                    <a:pt x="8490" y="7159"/>
                    <a:pt x="8442" y="7100"/>
                  </a:cubicBezTo>
                  <a:cubicBezTo>
                    <a:pt x="8407" y="7076"/>
                    <a:pt x="7990" y="6540"/>
                    <a:pt x="7502" y="6052"/>
                  </a:cubicBezTo>
                  <a:cubicBezTo>
                    <a:pt x="7002" y="5540"/>
                    <a:pt x="6478" y="5123"/>
                    <a:pt x="6442" y="5111"/>
                  </a:cubicBezTo>
                  <a:cubicBezTo>
                    <a:pt x="6410" y="5085"/>
                    <a:pt x="6375" y="5072"/>
                    <a:pt x="6342" y="5072"/>
                  </a:cubicBezTo>
                  <a:cubicBezTo>
                    <a:pt x="6301" y="5072"/>
                    <a:pt x="6261" y="5091"/>
                    <a:pt x="6228" y="5123"/>
                  </a:cubicBezTo>
                  <a:lnTo>
                    <a:pt x="5573" y="5778"/>
                  </a:lnTo>
                  <a:lnTo>
                    <a:pt x="3442" y="3659"/>
                  </a:lnTo>
                  <a:cubicBezTo>
                    <a:pt x="3406" y="3617"/>
                    <a:pt x="3361" y="3596"/>
                    <a:pt x="3318" y="3596"/>
                  </a:cubicBezTo>
                  <a:cubicBezTo>
                    <a:pt x="3275" y="3596"/>
                    <a:pt x="3233" y="3617"/>
                    <a:pt x="3204" y="3659"/>
                  </a:cubicBezTo>
                  <a:cubicBezTo>
                    <a:pt x="3132" y="3730"/>
                    <a:pt x="3132" y="3837"/>
                    <a:pt x="3204" y="3897"/>
                  </a:cubicBezTo>
                  <a:lnTo>
                    <a:pt x="5466" y="6159"/>
                  </a:lnTo>
                  <a:cubicBezTo>
                    <a:pt x="5490" y="6183"/>
                    <a:pt x="5537" y="6195"/>
                    <a:pt x="5585" y="6195"/>
                  </a:cubicBezTo>
                  <a:cubicBezTo>
                    <a:pt x="5633" y="6195"/>
                    <a:pt x="5668" y="6183"/>
                    <a:pt x="5704" y="6159"/>
                  </a:cubicBezTo>
                  <a:lnTo>
                    <a:pt x="6371" y="5480"/>
                  </a:lnTo>
                  <a:cubicBezTo>
                    <a:pt x="6549" y="5635"/>
                    <a:pt x="6918" y="5945"/>
                    <a:pt x="7264" y="6290"/>
                  </a:cubicBezTo>
                  <a:cubicBezTo>
                    <a:pt x="7609" y="6635"/>
                    <a:pt x="7919" y="7004"/>
                    <a:pt x="8085" y="7195"/>
                  </a:cubicBezTo>
                  <a:cubicBezTo>
                    <a:pt x="7788" y="7481"/>
                    <a:pt x="7204" y="7981"/>
                    <a:pt x="6764" y="8028"/>
                  </a:cubicBezTo>
                  <a:cubicBezTo>
                    <a:pt x="6733" y="8031"/>
                    <a:pt x="6702" y="8032"/>
                    <a:pt x="6670" y="8032"/>
                  </a:cubicBezTo>
                  <a:cubicBezTo>
                    <a:pt x="5782" y="8032"/>
                    <a:pt x="4224" y="7085"/>
                    <a:pt x="2811" y="5683"/>
                  </a:cubicBezTo>
                  <a:cubicBezTo>
                    <a:pt x="1358" y="4218"/>
                    <a:pt x="394" y="2599"/>
                    <a:pt x="465" y="1730"/>
                  </a:cubicBezTo>
                  <a:cubicBezTo>
                    <a:pt x="513" y="1289"/>
                    <a:pt x="1013" y="706"/>
                    <a:pt x="1299" y="408"/>
                  </a:cubicBezTo>
                  <a:cubicBezTo>
                    <a:pt x="1477" y="563"/>
                    <a:pt x="1846" y="873"/>
                    <a:pt x="2204" y="1230"/>
                  </a:cubicBezTo>
                  <a:cubicBezTo>
                    <a:pt x="2549" y="1575"/>
                    <a:pt x="2858" y="1944"/>
                    <a:pt x="3013" y="2123"/>
                  </a:cubicBezTo>
                  <a:lnTo>
                    <a:pt x="2335" y="2790"/>
                  </a:lnTo>
                  <a:cubicBezTo>
                    <a:pt x="2263" y="2861"/>
                    <a:pt x="2263" y="2968"/>
                    <a:pt x="2335" y="3028"/>
                  </a:cubicBezTo>
                  <a:lnTo>
                    <a:pt x="2716" y="3397"/>
                  </a:lnTo>
                  <a:cubicBezTo>
                    <a:pt x="2751" y="3439"/>
                    <a:pt x="2796" y="3459"/>
                    <a:pt x="2838" y="3459"/>
                  </a:cubicBezTo>
                  <a:cubicBezTo>
                    <a:pt x="2879" y="3459"/>
                    <a:pt x="2918" y="3439"/>
                    <a:pt x="2942" y="3397"/>
                  </a:cubicBezTo>
                  <a:cubicBezTo>
                    <a:pt x="3025" y="3325"/>
                    <a:pt x="3025" y="3218"/>
                    <a:pt x="2942" y="3159"/>
                  </a:cubicBezTo>
                  <a:lnTo>
                    <a:pt x="2692" y="2909"/>
                  </a:lnTo>
                  <a:lnTo>
                    <a:pt x="3347" y="2254"/>
                  </a:lnTo>
                  <a:cubicBezTo>
                    <a:pt x="3406" y="2194"/>
                    <a:pt x="3430" y="2087"/>
                    <a:pt x="3359" y="2028"/>
                  </a:cubicBezTo>
                  <a:cubicBezTo>
                    <a:pt x="3347" y="2016"/>
                    <a:pt x="2930" y="1480"/>
                    <a:pt x="2430" y="980"/>
                  </a:cubicBezTo>
                  <a:cubicBezTo>
                    <a:pt x="1918" y="468"/>
                    <a:pt x="1394" y="51"/>
                    <a:pt x="1370" y="39"/>
                  </a:cubicBezTo>
                  <a:cubicBezTo>
                    <a:pt x="1343" y="12"/>
                    <a:pt x="1307" y="0"/>
                    <a:pt x="1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271281" y="2447492"/>
            <a:ext cx="1696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chemeClr val="accent2"/>
                </a:solidFill>
                <a:latin typeface="Didact Gothic" panose="00000500000000000000" pitchFamily="2" charset="0"/>
              </a:rPr>
              <a:t>+38 (063) 361-35-70</a:t>
            </a:r>
            <a:endParaRPr lang="uk-UA" dirty="0">
              <a:solidFill>
                <a:schemeClr val="accent2"/>
              </a:solidFill>
              <a:latin typeface="Didact Gothic" panose="00000500000000000000" pitchFamily="2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1273940" y="2859765"/>
            <a:ext cx="1010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Didact Gothic" panose="00000500000000000000" pitchFamily="2" charset="0"/>
              </a:rPr>
              <a:t>volna.in.ua</a:t>
            </a:r>
            <a:endParaRPr lang="uk-UA" dirty="0">
              <a:solidFill>
                <a:schemeClr val="accent2"/>
              </a:solidFill>
              <a:latin typeface="Didact Gothic" panose="00000500000000000000" pitchFamily="2" charset="0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1273940" y="3297675"/>
            <a:ext cx="23374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Didact Gothic" panose="00000500000000000000" pitchFamily="2" charset="0"/>
              </a:rPr>
              <a:t>facebook.com/</a:t>
            </a:r>
            <a:r>
              <a:rPr lang="en-US" dirty="0" err="1" smtClean="0">
                <a:solidFill>
                  <a:schemeClr val="accent2"/>
                </a:solidFill>
                <a:latin typeface="Didact Gothic" panose="00000500000000000000" pitchFamily="2" charset="0"/>
              </a:rPr>
              <a:t>PUD.Ukraine</a:t>
            </a:r>
            <a:endParaRPr lang="uk-UA" dirty="0">
              <a:solidFill>
                <a:schemeClr val="accent2"/>
              </a:solidFill>
              <a:latin typeface="Didact Gothic" panose="00000500000000000000" pitchFamily="2" charset="0"/>
            </a:endParaRPr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1" b="99015" l="321" r="98397">
                        <a14:foregroundMark x1="46795" y1="23153" x2="46795" y2="23153"/>
                        <a14:foregroundMark x1="46795" y1="7389" x2="46795" y2="7389"/>
                        <a14:foregroundMark x1="46474" y1="4926" x2="46474" y2="4926"/>
                        <a14:foregroundMark x1="53526" y1="58621" x2="53526" y2="58621"/>
                        <a14:foregroundMark x1="49038" y1="78818" x2="49038" y2="78818"/>
                        <a14:foregroundMark x1="49359" y1="84729" x2="49359" y2="84729"/>
                        <a14:foregroundMark x1="49359" y1="84729" x2="49359" y2="74877"/>
                        <a14:foregroundMark x1="48718" y1="72906" x2="47115" y2="72414"/>
                        <a14:foregroundMark x1="47756" y1="85714" x2="48397" y2="95567"/>
                        <a14:foregroundMark x1="3526" y1="72414" x2="10897" y2="95567"/>
                        <a14:foregroundMark x1="33974" y1="72906" x2="26282" y2="76847"/>
                        <a14:foregroundMark x1="65705" y1="97044" x2="66026" y2="73399"/>
                        <a14:foregroundMark x1="92949" y1="79310" x2="98397" y2="88670"/>
                        <a14:foregroundMark x1="38782" y1="15271" x2="46474" y2="27094"/>
                        <a14:foregroundMark x1="35897" y1="74384" x2="41987" y2="83251"/>
                        <a14:foregroundMark x1="71795" y1="82266" x2="79808" y2="92611"/>
                        <a14:foregroundMark x1="61859" y1="11823" x2="47756" y2="23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124" y="1491630"/>
            <a:ext cx="959984" cy="624605"/>
          </a:xfrm>
          <a:prstGeom prst="rect">
            <a:avLst/>
          </a:prstGeom>
        </p:spPr>
      </p:pic>
      <p:grpSp>
        <p:nvGrpSpPr>
          <p:cNvPr id="3338" name="Google Shape;3338;p74"/>
          <p:cNvGrpSpPr/>
          <p:nvPr/>
        </p:nvGrpSpPr>
        <p:grpSpPr>
          <a:xfrm rot="16200000">
            <a:off x="6661282" y="3885105"/>
            <a:ext cx="690371" cy="305000"/>
            <a:chOff x="6399900" y="903675"/>
            <a:chExt cx="690371" cy="305000"/>
          </a:xfrm>
        </p:grpSpPr>
        <p:grpSp>
          <p:nvGrpSpPr>
            <p:cNvPr id="3339" name="Google Shape;3339;p74"/>
            <p:cNvGrpSpPr/>
            <p:nvPr/>
          </p:nvGrpSpPr>
          <p:grpSpPr>
            <a:xfrm>
              <a:off x="6785271" y="903675"/>
              <a:ext cx="305000" cy="305000"/>
              <a:chOff x="1621725" y="214100"/>
              <a:chExt cx="305000" cy="305000"/>
            </a:xfrm>
          </p:grpSpPr>
          <p:sp>
            <p:nvSpPr>
              <p:cNvPr id="3340" name="Google Shape;3340;p7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7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7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7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7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7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7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7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7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9" name="Google Shape;3349;p74"/>
            <p:cNvGrpSpPr/>
            <p:nvPr/>
          </p:nvGrpSpPr>
          <p:grpSpPr>
            <a:xfrm>
              <a:off x="6399900" y="903675"/>
              <a:ext cx="305000" cy="305000"/>
              <a:chOff x="1621725" y="214100"/>
              <a:chExt cx="305000" cy="305000"/>
            </a:xfrm>
          </p:grpSpPr>
          <p:sp>
            <p:nvSpPr>
              <p:cNvPr id="3350" name="Google Shape;3350;p74"/>
              <p:cNvSpPr/>
              <p:nvPr/>
            </p:nvSpPr>
            <p:spPr>
              <a:xfrm>
                <a:off x="16217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74"/>
              <p:cNvSpPr/>
              <p:nvPr/>
            </p:nvSpPr>
            <p:spPr>
              <a:xfrm>
                <a:off x="17448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74"/>
              <p:cNvSpPr/>
              <p:nvPr/>
            </p:nvSpPr>
            <p:spPr>
              <a:xfrm>
                <a:off x="1867925" y="2141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74"/>
              <p:cNvSpPr/>
              <p:nvPr/>
            </p:nvSpPr>
            <p:spPr>
              <a:xfrm>
                <a:off x="16217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74"/>
              <p:cNvSpPr/>
              <p:nvPr/>
            </p:nvSpPr>
            <p:spPr>
              <a:xfrm>
                <a:off x="17448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74"/>
              <p:cNvSpPr/>
              <p:nvPr/>
            </p:nvSpPr>
            <p:spPr>
              <a:xfrm>
                <a:off x="1867925" y="3372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74"/>
              <p:cNvSpPr/>
              <p:nvPr/>
            </p:nvSpPr>
            <p:spPr>
              <a:xfrm>
                <a:off x="16217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74"/>
              <p:cNvSpPr/>
              <p:nvPr/>
            </p:nvSpPr>
            <p:spPr>
              <a:xfrm>
                <a:off x="17448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74"/>
              <p:cNvSpPr/>
              <p:nvPr/>
            </p:nvSpPr>
            <p:spPr>
              <a:xfrm>
                <a:off x="1867925" y="460300"/>
                <a:ext cx="58800" cy="588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" name="Google Shape;12491;p90"/>
          <p:cNvGrpSpPr/>
          <p:nvPr/>
        </p:nvGrpSpPr>
        <p:grpSpPr>
          <a:xfrm>
            <a:off x="7737155" y="4803998"/>
            <a:ext cx="332757" cy="281833"/>
            <a:chOff x="6671087" y="2009304"/>
            <a:chExt cx="332757" cy="281833"/>
          </a:xfrm>
          <a:solidFill>
            <a:srgbClr val="FFFFFF"/>
          </a:solidFill>
        </p:grpSpPr>
        <p:sp>
          <p:nvSpPr>
            <p:cNvPr id="183" name="Google Shape;12492;p90"/>
            <p:cNvSpPr/>
            <p:nvPr/>
          </p:nvSpPr>
          <p:spPr>
            <a:xfrm>
              <a:off x="6671087" y="2023658"/>
              <a:ext cx="331993" cy="267478"/>
            </a:xfrm>
            <a:custGeom>
              <a:avLst/>
              <a:gdLst/>
              <a:ahLst/>
              <a:cxnLst/>
              <a:rect l="l" t="t" r="r" b="b"/>
              <a:pathLst>
                <a:path w="10431" h="8404" extrusionOk="0">
                  <a:moveTo>
                    <a:pt x="6359" y="2272"/>
                  </a:moveTo>
                  <a:lnTo>
                    <a:pt x="7192" y="2546"/>
                  </a:lnTo>
                  <a:cubicBezTo>
                    <a:pt x="7203" y="2553"/>
                    <a:pt x="7215" y="2556"/>
                    <a:pt x="7228" y="2556"/>
                  </a:cubicBezTo>
                  <a:cubicBezTo>
                    <a:pt x="7261" y="2556"/>
                    <a:pt x="7298" y="2539"/>
                    <a:pt x="7323" y="2522"/>
                  </a:cubicBezTo>
                  <a:lnTo>
                    <a:pt x="7585" y="2332"/>
                  </a:lnTo>
                  <a:lnTo>
                    <a:pt x="9419" y="4725"/>
                  </a:lnTo>
                  <a:lnTo>
                    <a:pt x="9109" y="4951"/>
                  </a:lnTo>
                  <a:cubicBezTo>
                    <a:pt x="9097" y="4927"/>
                    <a:pt x="9061" y="4915"/>
                    <a:pt x="9050" y="4903"/>
                  </a:cubicBezTo>
                  <a:lnTo>
                    <a:pt x="5882" y="3177"/>
                  </a:lnTo>
                  <a:lnTo>
                    <a:pt x="6002" y="2987"/>
                  </a:lnTo>
                  <a:cubicBezTo>
                    <a:pt x="6049" y="2903"/>
                    <a:pt x="6025" y="2820"/>
                    <a:pt x="5954" y="2772"/>
                  </a:cubicBezTo>
                  <a:cubicBezTo>
                    <a:pt x="5929" y="2755"/>
                    <a:pt x="5900" y="2747"/>
                    <a:pt x="5873" y="2747"/>
                  </a:cubicBezTo>
                  <a:cubicBezTo>
                    <a:pt x="5822" y="2747"/>
                    <a:pt x="5775" y="2774"/>
                    <a:pt x="5752" y="2820"/>
                  </a:cubicBezTo>
                  <a:lnTo>
                    <a:pt x="5418" y="3356"/>
                  </a:lnTo>
                  <a:cubicBezTo>
                    <a:pt x="5406" y="3379"/>
                    <a:pt x="5382" y="3415"/>
                    <a:pt x="5382" y="3427"/>
                  </a:cubicBezTo>
                  <a:lnTo>
                    <a:pt x="5382" y="4725"/>
                  </a:lnTo>
                  <a:cubicBezTo>
                    <a:pt x="5382" y="4987"/>
                    <a:pt x="5168" y="5213"/>
                    <a:pt x="4894" y="5213"/>
                  </a:cubicBezTo>
                  <a:cubicBezTo>
                    <a:pt x="4632" y="5213"/>
                    <a:pt x="4406" y="4987"/>
                    <a:pt x="4406" y="4725"/>
                  </a:cubicBezTo>
                  <a:lnTo>
                    <a:pt x="4406" y="3439"/>
                  </a:lnTo>
                  <a:lnTo>
                    <a:pt x="4704" y="2272"/>
                  </a:lnTo>
                  <a:close/>
                  <a:moveTo>
                    <a:pt x="2692" y="1796"/>
                  </a:moveTo>
                  <a:lnTo>
                    <a:pt x="2930" y="1927"/>
                  </a:lnTo>
                  <a:lnTo>
                    <a:pt x="929" y="5392"/>
                  </a:lnTo>
                  <a:lnTo>
                    <a:pt x="691" y="5261"/>
                  </a:lnTo>
                  <a:lnTo>
                    <a:pt x="2692" y="1796"/>
                  </a:lnTo>
                  <a:close/>
                  <a:moveTo>
                    <a:pt x="3215" y="4844"/>
                  </a:moveTo>
                  <a:cubicBezTo>
                    <a:pt x="3323" y="4844"/>
                    <a:pt x="3406" y="4892"/>
                    <a:pt x="3489" y="4975"/>
                  </a:cubicBezTo>
                  <a:cubicBezTo>
                    <a:pt x="3608" y="5130"/>
                    <a:pt x="3561" y="5344"/>
                    <a:pt x="3406" y="5451"/>
                  </a:cubicBezTo>
                  <a:lnTo>
                    <a:pt x="2323" y="6213"/>
                  </a:lnTo>
                  <a:cubicBezTo>
                    <a:pt x="2266" y="6255"/>
                    <a:pt x="2199" y="6275"/>
                    <a:pt x="2131" y="6275"/>
                  </a:cubicBezTo>
                  <a:cubicBezTo>
                    <a:pt x="2027" y="6275"/>
                    <a:pt x="1923" y="6228"/>
                    <a:pt x="1858" y="6142"/>
                  </a:cubicBezTo>
                  <a:cubicBezTo>
                    <a:pt x="1763" y="5987"/>
                    <a:pt x="1787" y="5785"/>
                    <a:pt x="1942" y="5677"/>
                  </a:cubicBezTo>
                  <a:lnTo>
                    <a:pt x="3025" y="4903"/>
                  </a:lnTo>
                  <a:cubicBezTo>
                    <a:pt x="3085" y="4856"/>
                    <a:pt x="3156" y="4844"/>
                    <a:pt x="3215" y="4844"/>
                  </a:cubicBezTo>
                  <a:close/>
                  <a:moveTo>
                    <a:pt x="3811" y="5606"/>
                  </a:moveTo>
                  <a:cubicBezTo>
                    <a:pt x="3918" y="5606"/>
                    <a:pt x="4001" y="5665"/>
                    <a:pt x="4061" y="5737"/>
                  </a:cubicBezTo>
                  <a:cubicBezTo>
                    <a:pt x="4180" y="5880"/>
                    <a:pt x="4144" y="6106"/>
                    <a:pt x="3989" y="6213"/>
                  </a:cubicBezTo>
                  <a:lnTo>
                    <a:pt x="3156" y="6820"/>
                  </a:lnTo>
                  <a:cubicBezTo>
                    <a:pt x="3100" y="6863"/>
                    <a:pt x="3032" y="6883"/>
                    <a:pt x="2964" y="6883"/>
                  </a:cubicBezTo>
                  <a:cubicBezTo>
                    <a:pt x="2861" y="6883"/>
                    <a:pt x="2756" y="6835"/>
                    <a:pt x="2692" y="6749"/>
                  </a:cubicBezTo>
                  <a:cubicBezTo>
                    <a:pt x="2573" y="6594"/>
                    <a:pt x="2620" y="6380"/>
                    <a:pt x="2775" y="6273"/>
                  </a:cubicBezTo>
                  <a:lnTo>
                    <a:pt x="3573" y="5689"/>
                  </a:lnTo>
                  <a:cubicBezTo>
                    <a:pt x="3608" y="5677"/>
                    <a:pt x="3632" y="5642"/>
                    <a:pt x="3668" y="5630"/>
                  </a:cubicBezTo>
                  <a:cubicBezTo>
                    <a:pt x="3704" y="5618"/>
                    <a:pt x="3763" y="5606"/>
                    <a:pt x="3811" y="5606"/>
                  </a:cubicBezTo>
                  <a:close/>
                  <a:moveTo>
                    <a:pt x="4415" y="6386"/>
                  </a:moveTo>
                  <a:cubicBezTo>
                    <a:pt x="4516" y="6386"/>
                    <a:pt x="4617" y="6431"/>
                    <a:pt x="4680" y="6523"/>
                  </a:cubicBezTo>
                  <a:cubicBezTo>
                    <a:pt x="4799" y="6666"/>
                    <a:pt x="4751" y="6892"/>
                    <a:pt x="4597" y="6999"/>
                  </a:cubicBezTo>
                  <a:lnTo>
                    <a:pt x="4001" y="7416"/>
                  </a:lnTo>
                  <a:cubicBezTo>
                    <a:pt x="3946" y="7462"/>
                    <a:pt x="3883" y="7479"/>
                    <a:pt x="3814" y="7479"/>
                  </a:cubicBezTo>
                  <a:cubicBezTo>
                    <a:pt x="3793" y="7479"/>
                    <a:pt x="3773" y="7478"/>
                    <a:pt x="3751" y="7475"/>
                  </a:cubicBezTo>
                  <a:cubicBezTo>
                    <a:pt x="3668" y="7463"/>
                    <a:pt x="3585" y="7416"/>
                    <a:pt x="3525" y="7344"/>
                  </a:cubicBezTo>
                  <a:cubicBezTo>
                    <a:pt x="3430" y="7189"/>
                    <a:pt x="3454" y="6987"/>
                    <a:pt x="3608" y="6880"/>
                  </a:cubicBezTo>
                  <a:lnTo>
                    <a:pt x="4180" y="6463"/>
                  </a:lnTo>
                  <a:lnTo>
                    <a:pt x="4216" y="6451"/>
                  </a:lnTo>
                  <a:cubicBezTo>
                    <a:pt x="4274" y="6407"/>
                    <a:pt x="4344" y="6386"/>
                    <a:pt x="4415" y="6386"/>
                  </a:cubicBezTo>
                  <a:close/>
                  <a:moveTo>
                    <a:pt x="2894" y="2594"/>
                  </a:moveTo>
                  <a:lnTo>
                    <a:pt x="3168" y="2760"/>
                  </a:lnTo>
                  <a:cubicBezTo>
                    <a:pt x="3193" y="2769"/>
                    <a:pt x="3212" y="2777"/>
                    <a:pt x="3234" y="2777"/>
                  </a:cubicBezTo>
                  <a:cubicBezTo>
                    <a:pt x="3243" y="2777"/>
                    <a:pt x="3253" y="2776"/>
                    <a:pt x="3263" y="2772"/>
                  </a:cubicBezTo>
                  <a:lnTo>
                    <a:pt x="3977" y="2677"/>
                  </a:lnTo>
                  <a:lnTo>
                    <a:pt x="4239" y="2784"/>
                  </a:lnTo>
                  <a:lnTo>
                    <a:pt x="4097" y="3379"/>
                  </a:lnTo>
                  <a:lnTo>
                    <a:pt x="4097" y="3415"/>
                  </a:lnTo>
                  <a:lnTo>
                    <a:pt x="4097" y="4701"/>
                  </a:lnTo>
                  <a:cubicBezTo>
                    <a:pt x="4097" y="5154"/>
                    <a:pt x="4454" y="5511"/>
                    <a:pt x="4894" y="5511"/>
                  </a:cubicBezTo>
                  <a:cubicBezTo>
                    <a:pt x="5347" y="5511"/>
                    <a:pt x="5704" y="5154"/>
                    <a:pt x="5704" y="4701"/>
                  </a:cubicBezTo>
                  <a:lnTo>
                    <a:pt x="5704" y="3439"/>
                  </a:lnTo>
                  <a:lnTo>
                    <a:pt x="5728" y="3391"/>
                  </a:lnTo>
                  <a:lnTo>
                    <a:pt x="8919" y="5118"/>
                  </a:lnTo>
                  <a:cubicBezTo>
                    <a:pt x="9061" y="5261"/>
                    <a:pt x="9121" y="5463"/>
                    <a:pt x="9038" y="5630"/>
                  </a:cubicBezTo>
                  <a:cubicBezTo>
                    <a:pt x="8973" y="5742"/>
                    <a:pt x="8860" y="5806"/>
                    <a:pt x="8742" y="5806"/>
                  </a:cubicBezTo>
                  <a:cubicBezTo>
                    <a:pt x="8685" y="5806"/>
                    <a:pt x="8627" y="5792"/>
                    <a:pt x="8573" y="5761"/>
                  </a:cubicBezTo>
                  <a:lnTo>
                    <a:pt x="6799" y="4796"/>
                  </a:lnTo>
                  <a:cubicBezTo>
                    <a:pt x="6777" y="4781"/>
                    <a:pt x="6753" y="4775"/>
                    <a:pt x="6730" y="4775"/>
                  </a:cubicBezTo>
                  <a:cubicBezTo>
                    <a:pt x="6679" y="4775"/>
                    <a:pt x="6630" y="4807"/>
                    <a:pt x="6597" y="4856"/>
                  </a:cubicBezTo>
                  <a:cubicBezTo>
                    <a:pt x="6549" y="4927"/>
                    <a:pt x="6585" y="5023"/>
                    <a:pt x="6656" y="5058"/>
                  </a:cubicBezTo>
                  <a:lnTo>
                    <a:pt x="8133" y="5868"/>
                  </a:lnTo>
                  <a:cubicBezTo>
                    <a:pt x="8288" y="5951"/>
                    <a:pt x="8347" y="6166"/>
                    <a:pt x="8264" y="6332"/>
                  </a:cubicBezTo>
                  <a:cubicBezTo>
                    <a:pt x="8198" y="6439"/>
                    <a:pt x="8080" y="6501"/>
                    <a:pt x="7959" y="6501"/>
                  </a:cubicBezTo>
                  <a:cubicBezTo>
                    <a:pt x="7905" y="6501"/>
                    <a:pt x="7851" y="6489"/>
                    <a:pt x="7799" y="6463"/>
                  </a:cubicBezTo>
                  <a:lnTo>
                    <a:pt x="6299" y="5642"/>
                  </a:lnTo>
                  <a:cubicBezTo>
                    <a:pt x="6277" y="5627"/>
                    <a:pt x="6252" y="5620"/>
                    <a:pt x="6227" y="5620"/>
                  </a:cubicBezTo>
                  <a:cubicBezTo>
                    <a:pt x="6173" y="5620"/>
                    <a:pt x="6118" y="5652"/>
                    <a:pt x="6085" y="5701"/>
                  </a:cubicBezTo>
                  <a:cubicBezTo>
                    <a:pt x="6049" y="5773"/>
                    <a:pt x="6073" y="5868"/>
                    <a:pt x="6144" y="5916"/>
                  </a:cubicBezTo>
                  <a:lnTo>
                    <a:pt x="7371" y="6570"/>
                  </a:lnTo>
                  <a:cubicBezTo>
                    <a:pt x="7537" y="6654"/>
                    <a:pt x="7597" y="6868"/>
                    <a:pt x="7502" y="7023"/>
                  </a:cubicBezTo>
                  <a:cubicBezTo>
                    <a:pt x="7444" y="7139"/>
                    <a:pt x="7322" y="7203"/>
                    <a:pt x="7197" y="7203"/>
                  </a:cubicBezTo>
                  <a:cubicBezTo>
                    <a:pt x="7143" y="7203"/>
                    <a:pt x="7088" y="7191"/>
                    <a:pt x="7037" y="7166"/>
                  </a:cubicBezTo>
                  <a:lnTo>
                    <a:pt x="5775" y="6463"/>
                  </a:lnTo>
                  <a:cubicBezTo>
                    <a:pt x="5753" y="6448"/>
                    <a:pt x="5728" y="6442"/>
                    <a:pt x="5704" y="6442"/>
                  </a:cubicBezTo>
                  <a:cubicBezTo>
                    <a:pt x="5650" y="6442"/>
                    <a:pt x="5597" y="6474"/>
                    <a:pt x="5573" y="6523"/>
                  </a:cubicBezTo>
                  <a:cubicBezTo>
                    <a:pt x="5525" y="6594"/>
                    <a:pt x="5549" y="6689"/>
                    <a:pt x="5632" y="6725"/>
                  </a:cubicBezTo>
                  <a:lnTo>
                    <a:pt x="6609" y="7261"/>
                  </a:lnTo>
                  <a:cubicBezTo>
                    <a:pt x="6775" y="7356"/>
                    <a:pt x="6835" y="7559"/>
                    <a:pt x="6740" y="7725"/>
                  </a:cubicBezTo>
                  <a:cubicBezTo>
                    <a:pt x="6683" y="7838"/>
                    <a:pt x="6567" y="7902"/>
                    <a:pt x="6450" y="7902"/>
                  </a:cubicBezTo>
                  <a:cubicBezTo>
                    <a:pt x="6394" y="7902"/>
                    <a:pt x="6337" y="7887"/>
                    <a:pt x="6287" y="7856"/>
                  </a:cubicBezTo>
                  <a:lnTo>
                    <a:pt x="5597" y="7487"/>
                  </a:lnTo>
                  <a:cubicBezTo>
                    <a:pt x="5597" y="7344"/>
                    <a:pt x="5549" y="7201"/>
                    <a:pt x="5466" y="7082"/>
                  </a:cubicBezTo>
                  <a:cubicBezTo>
                    <a:pt x="5347" y="6939"/>
                    <a:pt x="5168" y="6844"/>
                    <a:pt x="4990" y="6832"/>
                  </a:cubicBezTo>
                  <a:cubicBezTo>
                    <a:pt x="4990" y="6820"/>
                    <a:pt x="4990" y="6808"/>
                    <a:pt x="5001" y="6785"/>
                  </a:cubicBezTo>
                  <a:cubicBezTo>
                    <a:pt x="5037" y="6606"/>
                    <a:pt x="4990" y="6451"/>
                    <a:pt x="4882" y="6308"/>
                  </a:cubicBezTo>
                  <a:cubicBezTo>
                    <a:pt x="4763" y="6166"/>
                    <a:pt x="4585" y="6070"/>
                    <a:pt x="4406" y="6058"/>
                  </a:cubicBezTo>
                  <a:cubicBezTo>
                    <a:pt x="4406" y="6046"/>
                    <a:pt x="4406" y="6035"/>
                    <a:pt x="4418" y="6011"/>
                  </a:cubicBezTo>
                  <a:cubicBezTo>
                    <a:pt x="4454" y="5832"/>
                    <a:pt x="4406" y="5677"/>
                    <a:pt x="4299" y="5535"/>
                  </a:cubicBezTo>
                  <a:cubicBezTo>
                    <a:pt x="4180" y="5392"/>
                    <a:pt x="4001" y="5296"/>
                    <a:pt x="3823" y="5284"/>
                  </a:cubicBezTo>
                  <a:cubicBezTo>
                    <a:pt x="3823" y="5273"/>
                    <a:pt x="3823" y="5261"/>
                    <a:pt x="3847" y="5237"/>
                  </a:cubicBezTo>
                  <a:cubicBezTo>
                    <a:pt x="3870" y="5058"/>
                    <a:pt x="3823" y="4903"/>
                    <a:pt x="3727" y="4761"/>
                  </a:cubicBezTo>
                  <a:cubicBezTo>
                    <a:pt x="3600" y="4597"/>
                    <a:pt x="3413" y="4515"/>
                    <a:pt x="3222" y="4515"/>
                  </a:cubicBezTo>
                  <a:cubicBezTo>
                    <a:pt x="3093" y="4515"/>
                    <a:pt x="2962" y="4553"/>
                    <a:pt x="2846" y="4630"/>
                  </a:cubicBezTo>
                  <a:lnTo>
                    <a:pt x="1775" y="5404"/>
                  </a:lnTo>
                  <a:lnTo>
                    <a:pt x="1382" y="5201"/>
                  </a:lnTo>
                  <a:lnTo>
                    <a:pt x="2894" y="2594"/>
                  </a:lnTo>
                  <a:close/>
                  <a:moveTo>
                    <a:pt x="5009" y="7159"/>
                  </a:moveTo>
                  <a:cubicBezTo>
                    <a:pt x="5109" y="7159"/>
                    <a:pt x="5207" y="7205"/>
                    <a:pt x="5263" y="7297"/>
                  </a:cubicBezTo>
                  <a:cubicBezTo>
                    <a:pt x="5311" y="7356"/>
                    <a:pt x="5347" y="7451"/>
                    <a:pt x="5335" y="7535"/>
                  </a:cubicBezTo>
                  <a:cubicBezTo>
                    <a:pt x="5311" y="7630"/>
                    <a:pt x="5263" y="7701"/>
                    <a:pt x="5192" y="7761"/>
                  </a:cubicBezTo>
                  <a:lnTo>
                    <a:pt x="4835" y="8011"/>
                  </a:lnTo>
                  <a:cubicBezTo>
                    <a:pt x="4778" y="8053"/>
                    <a:pt x="4711" y="8073"/>
                    <a:pt x="4643" y="8073"/>
                  </a:cubicBezTo>
                  <a:cubicBezTo>
                    <a:pt x="4539" y="8073"/>
                    <a:pt x="4435" y="8026"/>
                    <a:pt x="4370" y="7940"/>
                  </a:cubicBezTo>
                  <a:cubicBezTo>
                    <a:pt x="4275" y="7785"/>
                    <a:pt x="4299" y="7582"/>
                    <a:pt x="4454" y="7475"/>
                  </a:cubicBezTo>
                  <a:lnTo>
                    <a:pt x="4775" y="7237"/>
                  </a:lnTo>
                  <a:lnTo>
                    <a:pt x="4811" y="7225"/>
                  </a:lnTo>
                  <a:cubicBezTo>
                    <a:pt x="4869" y="7181"/>
                    <a:pt x="4940" y="7159"/>
                    <a:pt x="5009" y="7159"/>
                  </a:cubicBezTo>
                  <a:close/>
                  <a:moveTo>
                    <a:pt x="182" y="0"/>
                  </a:moveTo>
                  <a:cubicBezTo>
                    <a:pt x="131" y="0"/>
                    <a:pt x="81" y="32"/>
                    <a:pt x="48" y="81"/>
                  </a:cubicBezTo>
                  <a:cubicBezTo>
                    <a:pt x="1" y="153"/>
                    <a:pt x="25" y="248"/>
                    <a:pt x="108" y="284"/>
                  </a:cubicBezTo>
                  <a:lnTo>
                    <a:pt x="2430" y="1629"/>
                  </a:lnTo>
                  <a:lnTo>
                    <a:pt x="418" y="5094"/>
                  </a:lnTo>
                  <a:lnTo>
                    <a:pt x="251" y="5011"/>
                  </a:lnTo>
                  <a:cubicBezTo>
                    <a:pt x="226" y="4994"/>
                    <a:pt x="200" y="4986"/>
                    <a:pt x="175" y="4986"/>
                  </a:cubicBezTo>
                  <a:cubicBezTo>
                    <a:pt x="126" y="4986"/>
                    <a:pt x="80" y="5015"/>
                    <a:pt x="48" y="5070"/>
                  </a:cubicBezTo>
                  <a:cubicBezTo>
                    <a:pt x="1" y="5142"/>
                    <a:pt x="25" y="5225"/>
                    <a:pt x="108" y="5273"/>
                  </a:cubicBezTo>
                  <a:lnTo>
                    <a:pt x="906" y="5737"/>
                  </a:lnTo>
                  <a:cubicBezTo>
                    <a:pt x="932" y="5752"/>
                    <a:pt x="958" y="5759"/>
                    <a:pt x="983" y="5759"/>
                  </a:cubicBezTo>
                  <a:cubicBezTo>
                    <a:pt x="1038" y="5759"/>
                    <a:pt x="1087" y="5726"/>
                    <a:pt x="1120" y="5677"/>
                  </a:cubicBezTo>
                  <a:lnTo>
                    <a:pt x="1239" y="5463"/>
                  </a:lnTo>
                  <a:lnTo>
                    <a:pt x="1561" y="5642"/>
                  </a:lnTo>
                  <a:cubicBezTo>
                    <a:pt x="1465" y="5856"/>
                    <a:pt x="1465" y="6106"/>
                    <a:pt x="1608" y="6320"/>
                  </a:cubicBezTo>
                  <a:cubicBezTo>
                    <a:pt x="1727" y="6499"/>
                    <a:pt x="1942" y="6582"/>
                    <a:pt x="2132" y="6582"/>
                  </a:cubicBezTo>
                  <a:cubicBezTo>
                    <a:pt x="2192" y="6582"/>
                    <a:pt x="2263" y="6570"/>
                    <a:pt x="2323" y="6558"/>
                  </a:cubicBezTo>
                  <a:cubicBezTo>
                    <a:pt x="2323" y="6689"/>
                    <a:pt x="2370" y="6820"/>
                    <a:pt x="2442" y="6928"/>
                  </a:cubicBezTo>
                  <a:cubicBezTo>
                    <a:pt x="2561" y="7094"/>
                    <a:pt x="2751" y="7178"/>
                    <a:pt x="2965" y="7178"/>
                  </a:cubicBezTo>
                  <a:cubicBezTo>
                    <a:pt x="3025" y="7178"/>
                    <a:pt x="3096" y="7166"/>
                    <a:pt x="3156" y="7154"/>
                  </a:cubicBezTo>
                  <a:cubicBezTo>
                    <a:pt x="3156" y="7285"/>
                    <a:pt x="3204" y="7404"/>
                    <a:pt x="3275" y="7523"/>
                  </a:cubicBezTo>
                  <a:cubicBezTo>
                    <a:pt x="3382" y="7654"/>
                    <a:pt x="3525" y="7749"/>
                    <a:pt x="3692" y="7773"/>
                  </a:cubicBezTo>
                  <a:cubicBezTo>
                    <a:pt x="3716" y="7773"/>
                    <a:pt x="3763" y="7785"/>
                    <a:pt x="3799" y="7785"/>
                  </a:cubicBezTo>
                  <a:cubicBezTo>
                    <a:pt x="3858" y="7785"/>
                    <a:pt x="3930" y="7773"/>
                    <a:pt x="3989" y="7761"/>
                  </a:cubicBezTo>
                  <a:cubicBezTo>
                    <a:pt x="3989" y="7892"/>
                    <a:pt x="4037" y="8011"/>
                    <a:pt x="4108" y="8130"/>
                  </a:cubicBezTo>
                  <a:cubicBezTo>
                    <a:pt x="4216" y="8261"/>
                    <a:pt x="4358" y="8356"/>
                    <a:pt x="4525" y="8380"/>
                  </a:cubicBezTo>
                  <a:cubicBezTo>
                    <a:pt x="4549" y="8380"/>
                    <a:pt x="4597" y="8404"/>
                    <a:pt x="4632" y="8404"/>
                  </a:cubicBezTo>
                  <a:cubicBezTo>
                    <a:pt x="4763" y="8404"/>
                    <a:pt x="4894" y="8356"/>
                    <a:pt x="5001" y="8285"/>
                  </a:cubicBezTo>
                  <a:lnTo>
                    <a:pt x="5359" y="8023"/>
                  </a:lnTo>
                  <a:cubicBezTo>
                    <a:pt x="5430" y="7963"/>
                    <a:pt x="5490" y="7904"/>
                    <a:pt x="5537" y="7820"/>
                  </a:cubicBezTo>
                  <a:lnTo>
                    <a:pt x="6156" y="8166"/>
                  </a:lnTo>
                  <a:cubicBezTo>
                    <a:pt x="6252" y="8201"/>
                    <a:pt x="6359" y="8237"/>
                    <a:pt x="6478" y="8237"/>
                  </a:cubicBezTo>
                  <a:cubicBezTo>
                    <a:pt x="6537" y="8237"/>
                    <a:pt x="6597" y="8225"/>
                    <a:pt x="6656" y="8201"/>
                  </a:cubicBezTo>
                  <a:cubicBezTo>
                    <a:pt x="6811" y="8166"/>
                    <a:pt x="6954" y="8047"/>
                    <a:pt x="7037" y="7892"/>
                  </a:cubicBezTo>
                  <a:cubicBezTo>
                    <a:pt x="7097" y="7773"/>
                    <a:pt x="7133" y="7642"/>
                    <a:pt x="7109" y="7523"/>
                  </a:cubicBezTo>
                  <a:cubicBezTo>
                    <a:pt x="7156" y="7523"/>
                    <a:pt x="7192" y="7535"/>
                    <a:pt x="7228" y="7535"/>
                  </a:cubicBezTo>
                  <a:cubicBezTo>
                    <a:pt x="7454" y="7535"/>
                    <a:pt x="7680" y="7416"/>
                    <a:pt x="7799" y="7213"/>
                  </a:cubicBezTo>
                  <a:cubicBezTo>
                    <a:pt x="7859" y="7094"/>
                    <a:pt x="7883" y="6951"/>
                    <a:pt x="7871" y="6832"/>
                  </a:cubicBezTo>
                  <a:cubicBezTo>
                    <a:pt x="7918" y="6832"/>
                    <a:pt x="7942" y="6856"/>
                    <a:pt x="7990" y="6856"/>
                  </a:cubicBezTo>
                  <a:cubicBezTo>
                    <a:pt x="8216" y="6856"/>
                    <a:pt x="8442" y="6737"/>
                    <a:pt x="8561" y="6523"/>
                  </a:cubicBezTo>
                  <a:cubicBezTo>
                    <a:pt x="8621" y="6404"/>
                    <a:pt x="8645" y="6273"/>
                    <a:pt x="8633" y="6154"/>
                  </a:cubicBezTo>
                  <a:cubicBezTo>
                    <a:pt x="8680" y="6154"/>
                    <a:pt x="8704" y="6166"/>
                    <a:pt x="8752" y="6166"/>
                  </a:cubicBezTo>
                  <a:cubicBezTo>
                    <a:pt x="8811" y="6166"/>
                    <a:pt x="8871" y="6154"/>
                    <a:pt x="8930" y="6142"/>
                  </a:cubicBezTo>
                  <a:cubicBezTo>
                    <a:pt x="9097" y="6094"/>
                    <a:pt x="9228" y="5975"/>
                    <a:pt x="9311" y="5820"/>
                  </a:cubicBezTo>
                  <a:cubicBezTo>
                    <a:pt x="9407" y="5677"/>
                    <a:pt x="9419" y="5499"/>
                    <a:pt x="9359" y="5332"/>
                  </a:cubicBezTo>
                  <a:cubicBezTo>
                    <a:pt x="9347" y="5284"/>
                    <a:pt x="9335" y="5261"/>
                    <a:pt x="9311" y="5213"/>
                  </a:cubicBezTo>
                  <a:lnTo>
                    <a:pt x="9585" y="5023"/>
                  </a:lnTo>
                  <a:lnTo>
                    <a:pt x="9728" y="5201"/>
                  </a:lnTo>
                  <a:cubicBezTo>
                    <a:pt x="9756" y="5236"/>
                    <a:pt x="9804" y="5254"/>
                    <a:pt x="9853" y="5254"/>
                  </a:cubicBezTo>
                  <a:cubicBezTo>
                    <a:pt x="9889" y="5254"/>
                    <a:pt x="9925" y="5245"/>
                    <a:pt x="9954" y="5225"/>
                  </a:cubicBezTo>
                  <a:lnTo>
                    <a:pt x="10371" y="4903"/>
                  </a:lnTo>
                  <a:cubicBezTo>
                    <a:pt x="10431" y="4808"/>
                    <a:pt x="10431" y="4725"/>
                    <a:pt x="10395" y="4653"/>
                  </a:cubicBezTo>
                  <a:cubicBezTo>
                    <a:pt x="10350" y="4616"/>
                    <a:pt x="10300" y="4592"/>
                    <a:pt x="10254" y="4592"/>
                  </a:cubicBezTo>
                  <a:cubicBezTo>
                    <a:pt x="10228" y="4592"/>
                    <a:pt x="10202" y="4600"/>
                    <a:pt x="10181" y="4618"/>
                  </a:cubicBezTo>
                  <a:lnTo>
                    <a:pt x="9883" y="4856"/>
                  </a:lnTo>
                  <a:lnTo>
                    <a:pt x="7454" y="1689"/>
                  </a:lnTo>
                  <a:lnTo>
                    <a:pt x="8835" y="796"/>
                  </a:lnTo>
                  <a:cubicBezTo>
                    <a:pt x="8919" y="748"/>
                    <a:pt x="8930" y="665"/>
                    <a:pt x="8883" y="582"/>
                  </a:cubicBezTo>
                  <a:cubicBezTo>
                    <a:pt x="8854" y="539"/>
                    <a:pt x="8813" y="517"/>
                    <a:pt x="8769" y="517"/>
                  </a:cubicBezTo>
                  <a:cubicBezTo>
                    <a:pt x="8740" y="517"/>
                    <a:pt x="8709" y="527"/>
                    <a:pt x="8680" y="546"/>
                  </a:cubicBezTo>
                  <a:lnTo>
                    <a:pt x="7156" y="1522"/>
                  </a:lnTo>
                  <a:cubicBezTo>
                    <a:pt x="7085" y="1570"/>
                    <a:pt x="7073" y="1677"/>
                    <a:pt x="7109" y="1748"/>
                  </a:cubicBezTo>
                  <a:lnTo>
                    <a:pt x="7395" y="2106"/>
                  </a:lnTo>
                  <a:lnTo>
                    <a:pt x="7204" y="2248"/>
                  </a:lnTo>
                  <a:lnTo>
                    <a:pt x="6418" y="1998"/>
                  </a:lnTo>
                  <a:cubicBezTo>
                    <a:pt x="6406" y="1998"/>
                    <a:pt x="6383" y="1986"/>
                    <a:pt x="6371" y="1986"/>
                  </a:cubicBezTo>
                  <a:lnTo>
                    <a:pt x="4585" y="1986"/>
                  </a:lnTo>
                  <a:cubicBezTo>
                    <a:pt x="4513" y="1986"/>
                    <a:pt x="4454" y="2034"/>
                    <a:pt x="4442" y="2106"/>
                  </a:cubicBezTo>
                  <a:lnTo>
                    <a:pt x="4335" y="2510"/>
                  </a:lnTo>
                  <a:lnTo>
                    <a:pt x="4073" y="2403"/>
                  </a:lnTo>
                  <a:cubicBezTo>
                    <a:pt x="4049" y="2391"/>
                    <a:pt x="4037" y="2391"/>
                    <a:pt x="4001" y="2391"/>
                  </a:cubicBezTo>
                  <a:lnTo>
                    <a:pt x="3287" y="2475"/>
                  </a:lnTo>
                  <a:lnTo>
                    <a:pt x="3049" y="2344"/>
                  </a:lnTo>
                  <a:lnTo>
                    <a:pt x="3275" y="1939"/>
                  </a:lnTo>
                  <a:cubicBezTo>
                    <a:pt x="3323" y="1867"/>
                    <a:pt x="3287" y="1772"/>
                    <a:pt x="3215" y="1736"/>
                  </a:cubicBezTo>
                  <a:lnTo>
                    <a:pt x="251" y="22"/>
                  </a:lnTo>
                  <a:cubicBezTo>
                    <a:pt x="228" y="7"/>
                    <a:pt x="205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2493;p90"/>
            <p:cNvSpPr/>
            <p:nvPr/>
          </p:nvSpPr>
          <p:spPr>
            <a:xfrm>
              <a:off x="6965173" y="2009304"/>
              <a:ext cx="38670" cy="27181"/>
            </a:xfrm>
            <a:custGeom>
              <a:avLst/>
              <a:gdLst/>
              <a:ahLst/>
              <a:cxnLst/>
              <a:rect l="l" t="t" r="r" b="b"/>
              <a:pathLst>
                <a:path w="1215" h="854" extrusionOk="0">
                  <a:moveTo>
                    <a:pt x="1023" y="1"/>
                  </a:moveTo>
                  <a:cubicBezTo>
                    <a:pt x="995" y="1"/>
                    <a:pt x="966" y="8"/>
                    <a:pt x="941" y="20"/>
                  </a:cubicBezTo>
                  <a:lnTo>
                    <a:pt x="95" y="580"/>
                  </a:lnTo>
                  <a:cubicBezTo>
                    <a:pt x="12" y="616"/>
                    <a:pt x="0" y="711"/>
                    <a:pt x="48" y="782"/>
                  </a:cubicBezTo>
                  <a:cubicBezTo>
                    <a:pt x="83" y="830"/>
                    <a:pt x="119" y="854"/>
                    <a:pt x="179" y="854"/>
                  </a:cubicBezTo>
                  <a:cubicBezTo>
                    <a:pt x="214" y="854"/>
                    <a:pt x="238" y="842"/>
                    <a:pt x="274" y="830"/>
                  </a:cubicBezTo>
                  <a:lnTo>
                    <a:pt x="1119" y="282"/>
                  </a:lnTo>
                  <a:cubicBezTo>
                    <a:pt x="1179" y="235"/>
                    <a:pt x="1214" y="140"/>
                    <a:pt x="1155" y="68"/>
                  </a:cubicBezTo>
                  <a:cubicBezTo>
                    <a:pt x="1124" y="22"/>
                    <a:pt x="1074" y="1"/>
                    <a:pt x="10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7" name="Picture 5" descr="C:\Users\user\OneDrive\Рабочий стол\IMG_2698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03446"/>
            <a:ext cx="3912523" cy="242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4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NGO Day by Slidesgo">
  <a:themeElements>
    <a:clrScheme name="Simple Light">
      <a:dk1>
        <a:srgbClr val="000000"/>
      </a:dk1>
      <a:lt1>
        <a:srgbClr val="EFEFEF"/>
      </a:lt1>
      <a:dk2>
        <a:srgbClr val="EBC702"/>
      </a:dk2>
      <a:lt2>
        <a:srgbClr val="3BAEB9"/>
      </a:lt2>
      <a:accent1>
        <a:srgbClr val="B57F07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336</Words>
  <Application>Microsoft Office PowerPoint</Application>
  <PresentationFormat>Экран (16:9)</PresentationFormat>
  <Paragraphs>49</Paragraphs>
  <Slides>6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Didact Gothic</vt:lpstr>
      <vt:lpstr>Days One</vt:lpstr>
      <vt:lpstr>Poppins Medium</vt:lpstr>
      <vt:lpstr>PT Sans</vt:lpstr>
      <vt:lpstr>Nunito Light</vt:lpstr>
      <vt:lpstr>World NGO Day by Slidesgo</vt:lpstr>
      <vt:lpstr>Лист Microsoft Excel</vt:lpstr>
      <vt:lpstr>Спільнота ЛВН завжди на передовій</vt:lpstr>
      <vt:lpstr>Спільнота  у 2024</vt:lpstr>
      <vt:lpstr>VOLNa  у 2024 році</vt:lpstr>
      <vt:lpstr>Робота ЛВН у 2024</vt:lpstr>
      <vt:lpstr>Фінансова підтримка та проекти організації 2024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спільноти ЛВІН у розширенні програми ЗПТ</dc:title>
  <dc:creator>Borisfen</dc:creator>
  <cp:lastModifiedBy>user</cp:lastModifiedBy>
  <cp:revision>46</cp:revision>
  <dcterms:modified xsi:type="dcterms:W3CDTF">2025-01-02T11:41:44Z</dcterms:modified>
</cp:coreProperties>
</file>